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819" r:id="rId1"/>
  </p:sldMasterIdLst>
  <p:notesMasterIdLst>
    <p:notesMasterId r:id="rId21"/>
  </p:notesMasterIdLst>
  <p:handoutMasterIdLst>
    <p:handoutMasterId r:id="rId22"/>
  </p:handoutMasterIdLst>
  <p:sldIdLst>
    <p:sldId id="288" r:id="rId2"/>
    <p:sldId id="877" r:id="rId3"/>
    <p:sldId id="881" r:id="rId4"/>
    <p:sldId id="926" r:id="rId5"/>
    <p:sldId id="905" r:id="rId6"/>
    <p:sldId id="906" r:id="rId7"/>
    <p:sldId id="908" r:id="rId8"/>
    <p:sldId id="910" r:id="rId9"/>
    <p:sldId id="911" r:id="rId10"/>
    <p:sldId id="912" r:id="rId11"/>
    <p:sldId id="915" r:id="rId12"/>
    <p:sldId id="916" r:id="rId13"/>
    <p:sldId id="917" r:id="rId14"/>
    <p:sldId id="920" r:id="rId15"/>
    <p:sldId id="921" r:id="rId16"/>
    <p:sldId id="922" r:id="rId17"/>
    <p:sldId id="923" r:id="rId18"/>
    <p:sldId id="924" r:id="rId19"/>
    <p:sldId id="919" r:id="rId20"/>
  </p:sldIdLst>
  <p:sldSz cx="9144000" cy="6858000" type="screen4x3"/>
  <p:notesSz cx="9926638" cy="6669088"/>
  <p:embeddedFontLst>
    <p:embeddedFont>
      <p:font typeface="Times" pitchFamily="18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ne Schmüser" initials="a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65499"/>
    <a:srgbClr val="FF9999"/>
    <a:srgbClr val="006699"/>
    <a:srgbClr val="669900"/>
    <a:srgbClr val="FF6600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1009" autoAdjust="0"/>
  </p:normalViewPr>
  <p:slideViewPr>
    <p:cSldViewPr snapToGrid="0">
      <p:cViewPr varScale="1">
        <p:scale>
          <a:sx n="96" d="100"/>
          <a:sy n="96" d="100"/>
        </p:scale>
        <p:origin x="-246" y="-90"/>
      </p:cViewPr>
      <p:guideLst>
        <p:guide orient="horz" pos="256"/>
        <p:guide orient="horz" pos="816"/>
        <p:guide orient="horz" pos="3392"/>
        <p:guide pos="232"/>
        <p:guide pos="5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-306" y="-84"/>
      </p:cViewPr>
      <p:guideLst>
        <p:guide orient="horz" pos="2101"/>
        <p:guide pos="3127"/>
      </p:guideLst>
    </p:cSldViewPr>
  </p:notes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1543" cy="3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098" y="0"/>
            <a:ext cx="4301543" cy="3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335636"/>
            <a:ext cx="4301543" cy="3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098" y="6335636"/>
            <a:ext cx="4301543" cy="3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0AE01DAA-EF27-4E21-838F-1FDFC30A9B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1543" cy="3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098" y="0"/>
            <a:ext cx="4301543" cy="3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5650" y="500063"/>
            <a:ext cx="3335338" cy="250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553" y="3167817"/>
            <a:ext cx="7279535" cy="300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335636"/>
            <a:ext cx="4301543" cy="3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098" y="6335636"/>
            <a:ext cx="4301543" cy="3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4EF89E0B-F308-4255-908A-65F4A8B3C7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PT-Hintergrund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836613"/>
            <a:ext cx="9144000" cy="2952750"/>
          </a:xfrm>
          <a:prstGeom prst="rect">
            <a:avLst/>
          </a:prstGeom>
        </p:spPr>
      </p:pic>
      <p:sp>
        <p:nvSpPr>
          <p:cNvPr id="31" name="Inhaltsplatzhalter 30"/>
          <p:cNvSpPr>
            <a:spLocks noGrp="1"/>
          </p:cNvSpPr>
          <p:nvPr>
            <p:ph sz="quarter" idx="13" hasCustomPrompt="1"/>
          </p:nvPr>
        </p:nvSpPr>
        <p:spPr>
          <a:xfrm>
            <a:off x="323850" y="3969060"/>
            <a:ext cx="8496300" cy="8995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Präsentation benennen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735263" y="5013325"/>
            <a:ext cx="6084887" cy="1368425"/>
          </a:xfrm>
          <a:prstGeom prst="rect">
            <a:avLst/>
          </a:prstGeom>
        </p:spPr>
        <p:txBody>
          <a:bodyPr/>
          <a:lstStyle>
            <a:lvl1pPr marL="0">
              <a:lnSpc>
                <a:spcPts val="2600"/>
              </a:lnSpc>
              <a:spcAft>
                <a:spcPts val="0"/>
              </a:spcAft>
              <a:buNone/>
              <a:defRPr sz="200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de-DE" dirty="0" smtClean="0"/>
              <a:t>Vorname Name </a:t>
            </a:r>
            <a:br>
              <a:rPr lang="de-DE" dirty="0" smtClean="0"/>
            </a:br>
            <a:r>
              <a:rPr lang="de-DE" dirty="0" smtClean="0"/>
              <a:t>Abteilung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508" cy="563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umboldt w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9972"/>
            <a:ext cx="9144000" cy="56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mboldt w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58" y="921594"/>
            <a:ext cx="8939285" cy="558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553146" y="923532"/>
            <a:ext cx="4468306" cy="536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chemeClr val="accent2">
                <a:lumMod val="50000"/>
                <a:alpha val="40000"/>
              </a:schemeClr>
            </a:outerShdw>
          </a:effectLst>
        </p:spPr>
        <p:txBody>
          <a:bodyPr wrap="square" lIns="36000" tIns="0" rIns="36000" bIns="36000" rtlCol="0">
            <a:spAutoFit/>
          </a:bodyPr>
          <a:lstStyle>
            <a:lvl1pPr marL="144000" indent="-14400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44000" algn="l"/>
              </a:tabLst>
              <a:defRPr lang="de-DE" sz="16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88000" indent="-142875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75000"/>
              <a:buFont typeface="Symbol" pitchFamily="18" charset="2"/>
              <a:buChar char="-"/>
              <a:tabLst>
                <a:tab pos="358775" algn="l"/>
              </a:tabLst>
              <a:defRPr lang="de-DE" sz="14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4000" indent="-144000" algn="l" rtl="0" eaLnBrk="0" fontAlgn="base" hangingPunct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44000" algn="l"/>
              </a:tabLst>
              <a:defRPr lang="de-DE" sz="16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44000" indent="-144000" algn="l" rtl="0" eaLnBrk="0" fontAlgn="base" hangingPunct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44000" algn="l"/>
              </a:tabLst>
              <a:defRPr lang="de-DE" sz="16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4000" indent="-144000" algn="l" rtl="0" eaLnBrk="0" fontAlgn="base" hangingPunct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144000" algn="l"/>
              </a:tabLst>
              <a:defRPr lang="de-DE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senaufzählung -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" y="1013790"/>
            <a:ext cx="8496000" cy="5466523"/>
          </a:xfrm>
          <a:prstGeom prst="rect">
            <a:avLst/>
          </a:prstGeom>
        </p:spPr>
        <p:txBody>
          <a:bodyPr/>
          <a:lstStyle>
            <a:lvl1pPr marL="271463" indent="-271463">
              <a:spcBef>
                <a:spcPts val="1200"/>
              </a:spcBef>
              <a:spcAft>
                <a:spcPts val="300"/>
              </a:spcAft>
              <a:buFontTx/>
              <a:buBlip>
                <a:blip r:embed="rId2"/>
              </a:buBlip>
              <a:defRPr sz="2400">
                <a:latin typeface="Arial" pitchFamily="34" charset="0"/>
                <a:cs typeface="Arial" pitchFamily="34" charset="0"/>
              </a:defRPr>
            </a:lvl1pPr>
            <a:lvl2pPr marL="540000" indent="-271463">
              <a:spcBef>
                <a:spcPts val="300"/>
              </a:spcBef>
              <a:spcAft>
                <a:spcPts val="0"/>
              </a:spcAft>
              <a:buFontTx/>
              <a:buBlip>
                <a:blip r:embed="rId2"/>
              </a:buBlip>
              <a:tabLst>
                <a:tab pos="7354888" algn="dec"/>
              </a:tabLst>
              <a:defRPr sz="2000">
                <a:latin typeface="Arial" pitchFamily="34" charset="0"/>
                <a:cs typeface="Arial" pitchFamily="34" charset="0"/>
              </a:defRPr>
            </a:lvl2pPr>
            <a:lvl3pPr marL="810000" indent="-26035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3pPr>
            <a:lvl4pPr marL="984250" indent="-176213">
              <a:spcBef>
                <a:spcPts val="0"/>
              </a:spcBef>
              <a:buFontTx/>
              <a:buBlip>
                <a:blip r:embed="rId2"/>
              </a:buBlip>
              <a:defRPr sz="14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Wasserschlossspitze_Sihouet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836712"/>
            <a:ext cx="9144000" cy="5724636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3779838" y="2528900"/>
            <a:ext cx="33124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2800" dirty="0" smtClean="0"/>
              <a:t>Vielen Dank!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Wasserschlossspitze_Sihouet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836712"/>
            <a:ext cx="9144000" cy="5724636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3779838" y="2528900"/>
            <a:ext cx="33124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2800" dirty="0" smtClean="0"/>
              <a:t>Vielen Dank!</a:t>
            </a:r>
            <a:endParaRPr lang="de-DE" sz="2800" dirty="0"/>
          </a:p>
        </p:txBody>
      </p:sp>
      <p:sp>
        <p:nvSpPr>
          <p:cNvPr id="7" name="Untertitel 2"/>
          <p:cNvSpPr txBox="1">
            <a:spLocks/>
          </p:cNvSpPr>
          <p:nvPr userDrawn="1"/>
        </p:nvSpPr>
        <p:spPr>
          <a:xfrm>
            <a:off x="3932238" y="4229472"/>
            <a:ext cx="5037137" cy="230467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358775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hanseWasser Bremen GmbH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Rainer Dammann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Ingenieurdienste Netz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Telefon 0421 988-1316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dammann@hanseWasser.de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Verlauf_Radial_fusszeile_11_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0" y="6561348"/>
            <a:ext cx="9144000" cy="296862"/>
          </a:xfrm>
          <a:prstGeom prst="rect">
            <a:avLst/>
          </a:prstGeom>
        </p:spPr>
      </p:pic>
      <p:pic>
        <p:nvPicPr>
          <p:cNvPr id="7" name="Grafik 6" descr="Verlauf_Radial_kopfzeile_11_02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0" y="0"/>
            <a:ext cx="9144000" cy="83661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188640"/>
            <a:ext cx="6105165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657106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8910000" algn="r"/>
              </a:tabLst>
              <a:defRPr/>
            </a:pPr>
            <a:r>
              <a:rPr lang="de-DE" sz="1200" b="1" dirty="0" smtClean="0">
                <a:solidFill>
                  <a:schemeClr val="bg1"/>
                </a:solidFill>
              </a:rPr>
              <a:t>Folie </a:t>
            </a:r>
            <a:fld id="{8F0E1817-B90C-4C9E-8D78-6D43E4109BAF}" type="slidenum">
              <a:rPr lang="de-DE" sz="1200" b="1" smtClean="0">
                <a:solidFill>
                  <a:schemeClr val="bg1"/>
                </a:solidFill>
              </a:rPr>
              <a:pPr>
                <a:spcBef>
                  <a:spcPct val="0"/>
                </a:spcBef>
                <a:tabLst>
                  <a:tab pos="8910000" algn="r"/>
                </a:tabLst>
                <a:defRPr/>
              </a:pPr>
              <a:t>‹Nr.›</a:t>
            </a:fld>
            <a:r>
              <a:rPr lang="de-DE" sz="1200" b="1" dirty="0" smtClean="0">
                <a:solidFill>
                  <a:schemeClr val="bg1"/>
                </a:solidFill>
              </a:rPr>
              <a:t>  </a:t>
            </a:r>
            <a:r>
              <a:rPr lang="de-DE" sz="1200" b="0" dirty="0" smtClean="0">
                <a:solidFill>
                  <a:schemeClr val="bg1"/>
                </a:solidFill>
              </a:rPr>
              <a:t>(Stand: </a:t>
            </a:r>
            <a:r>
              <a:rPr lang="de-DE" sz="1200" b="0" dirty="0" smtClean="0">
                <a:solidFill>
                  <a:schemeClr val="bg1"/>
                </a:solidFill>
              </a:rPr>
              <a:t>21.06.2012</a:t>
            </a:r>
            <a:r>
              <a:rPr lang="de-DE" sz="1200" b="0" dirty="0" smtClean="0">
                <a:solidFill>
                  <a:schemeClr val="bg1"/>
                </a:solidFill>
              </a:rPr>
              <a:t>)	</a:t>
            </a:r>
            <a:r>
              <a:rPr lang="de-DE" sz="1200" b="1" dirty="0" smtClean="0">
                <a:solidFill>
                  <a:schemeClr val="tx2"/>
                </a:solidFill>
              </a:rPr>
              <a:t>Kanalbaumaßnahmen</a:t>
            </a:r>
            <a:r>
              <a:rPr lang="de-DE" sz="1200" b="1" baseline="0" dirty="0" smtClean="0">
                <a:solidFill>
                  <a:schemeClr val="tx2"/>
                </a:solidFill>
              </a:rPr>
              <a:t> </a:t>
            </a:r>
            <a:r>
              <a:rPr lang="de-DE" sz="1200" b="1" baseline="0" dirty="0" err="1" smtClean="0">
                <a:solidFill>
                  <a:schemeClr val="tx2"/>
                </a:solidFill>
              </a:rPr>
              <a:t>Fesenfeld</a:t>
            </a:r>
            <a:r>
              <a:rPr lang="de-DE" sz="1200" b="1" baseline="0" dirty="0" smtClean="0">
                <a:solidFill>
                  <a:schemeClr val="tx2"/>
                </a:solidFill>
              </a:rPr>
              <a:t> und Steintor</a:t>
            </a:r>
            <a:endParaRPr lang="de-DE" sz="1200" b="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8" r:id="rId2"/>
    <p:sldLayoutId id="2147483833" r:id="rId3"/>
    <p:sldLayoutId id="2147483834" r:id="rId4"/>
    <p:sldLayoutId id="2147483829" r:id="rId5"/>
    <p:sldLayoutId id="2147483832" r:id="rId6"/>
    <p:sldLayoutId id="2147483831" r:id="rId7"/>
    <p:sldLayoutId id="2147483825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0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358775" rtl="0" eaLnBrk="1" latinLnBrk="0" hangingPunct="1">
        <a:spcBef>
          <a:spcPts val="0"/>
        </a:spcBef>
        <a:spcAft>
          <a:spcPts val="600"/>
        </a:spcAft>
        <a:buFont typeface="Courier New" pitchFamily="49" charset="0"/>
        <a:buChar char="o"/>
        <a:defRPr sz="2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8000" indent="-288000" algn="l" defTabSz="720000" rtl="0" eaLnBrk="1" latinLnBrk="0" hangingPunct="1">
        <a:spcBef>
          <a:spcPts val="0"/>
        </a:spcBef>
        <a:spcAft>
          <a:spcPts val="50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252000" algn="l" defTabSz="720000" rtl="0" eaLnBrk="1" latinLnBrk="0" hangingPunct="1">
        <a:spcBef>
          <a:spcPts val="0"/>
        </a:spcBef>
        <a:spcAft>
          <a:spcPts val="400"/>
        </a:spcAft>
        <a:buFont typeface="Courier New" pitchFamily="49" charset="0"/>
        <a:buChar char="o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52000" indent="-252000" algn="l" defTabSz="720000" rtl="0" eaLnBrk="1" latinLnBrk="0" hangingPunct="1">
        <a:spcBef>
          <a:spcPts val="0"/>
        </a:spcBef>
        <a:spcAft>
          <a:spcPts val="300"/>
        </a:spcAft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04000" indent="-252000" algn="l" defTabSz="720000" rtl="0" eaLnBrk="1" latinLnBrk="0" hangingPunct="1">
        <a:spcBef>
          <a:spcPts val="0"/>
        </a:spcBef>
        <a:spcAft>
          <a:spcPts val="300"/>
        </a:spcAft>
        <a:buFont typeface="Courier New" pitchFamily="49" charset="0"/>
        <a:buChar char="o"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Diverse Kanalbaumaßnahmen </a:t>
            </a:r>
            <a:b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im </a:t>
            </a:r>
            <a:r>
              <a:rPr lang="de-DE" b="1" dirty="0" err="1" smtClean="0">
                <a:solidFill>
                  <a:schemeClr val="tx2">
                    <a:lumMod val="50000"/>
                  </a:schemeClr>
                </a:solidFill>
              </a:rPr>
              <a:t>Fesenfeld</a:t>
            </a: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 und Steintor, </a:t>
            </a:r>
            <a:b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insbesondere in der Humboldtstraße </a:t>
            </a:r>
            <a:b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(Umfänge, Abfolgen, Prinzip der Verkehrslenkung) </a:t>
            </a: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de-DE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der Verkehrslenkung (Phase 2)</a:t>
            </a:r>
            <a:endParaRPr lang="de-DE" dirty="0"/>
          </a:p>
        </p:txBody>
      </p:sp>
      <p:sp>
        <p:nvSpPr>
          <p:cNvPr id="6" name="180-Grad-Pfeil 5"/>
          <p:cNvSpPr/>
          <p:nvPr/>
        </p:nvSpPr>
        <p:spPr>
          <a:xfrm flipH="1">
            <a:off x="3076576" y="2295526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102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7" name="Freihandform 6"/>
          <p:cNvSpPr/>
          <p:nvPr/>
        </p:nvSpPr>
        <p:spPr>
          <a:xfrm flipH="1">
            <a:off x="799421" y="2800946"/>
            <a:ext cx="2241490" cy="186803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29470 w 276225"/>
              <a:gd name="connsiteY1" fmla="*/ 676660 h 1276350"/>
              <a:gd name="connsiteX2" fmla="*/ 276225 w 276225"/>
              <a:gd name="connsiteY2" fmla="*/ 0 h 1276350"/>
              <a:gd name="connsiteX0" fmla="*/ 0 w 276225"/>
              <a:gd name="connsiteY0" fmla="*/ 1276350 h 1276350"/>
              <a:gd name="connsiteX1" fmla="*/ 129470 w 276225"/>
              <a:gd name="connsiteY1" fmla="*/ 676660 h 1276350"/>
              <a:gd name="connsiteX2" fmla="*/ 276225 w 276225"/>
              <a:gd name="connsiteY2" fmla="*/ 0 h 1276350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1276350 h 1276350"/>
              <a:gd name="connsiteX1" fmla="*/ 126391 w 276225"/>
              <a:gd name="connsiteY1" fmla="*/ 465701 h 1276350"/>
              <a:gd name="connsiteX2" fmla="*/ 276225 w 276225"/>
              <a:gd name="connsiteY2" fmla="*/ 0 h 1276350"/>
              <a:gd name="connsiteX0" fmla="*/ 0 w 267869"/>
              <a:gd name="connsiteY0" fmla="*/ 1128673 h 1128673"/>
              <a:gd name="connsiteX1" fmla="*/ 126391 w 267869"/>
              <a:gd name="connsiteY1" fmla="*/ 318024 h 1128673"/>
              <a:gd name="connsiteX2" fmla="*/ 267869 w 267869"/>
              <a:gd name="connsiteY2" fmla="*/ 0 h 1128673"/>
              <a:gd name="connsiteX0" fmla="*/ 0 w 267869"/>
              <a:gd name="connsiteY0" fmla="*/ 1128673 h 1128673"/>
              <a:gd name="connsiteX1" fmla="*/ 126391 w 267869"/>
              <a:gd name="connsiteY1" fmla="*/ 257239 h 1128673"/>
              <a:gd name="connsiteX2" fmla="*/ 267869 w 267869"/>
              <a:gd name="connsiteY2" fmla="*/ 0 h 112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69" h="1128673">
                <a:moveTo>
                  <a:pt x="0" y="1128673"/>
                </a:moveTo>
                <a:lnTo>
                  <a:pt x="126391" y="257239"/>
                </a:lnTo>
                <a:lnTo>
                  <a:pt x="267869" y="0"/>
                </a:lnTo>
              </a:path>
            </a:pathLst>
          </a:custGeom>
          <a:ln w="1143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 flipH="1">
            <a:off x="3092904" y="2998090"/>
            <a:ext cx="1564155" cy="319267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1143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180-Grad-Pfeil 10"/>
          <p:cNvSpPr/>
          <p:nvPr/>
        </p:nvSpPr>
        <p:spPr>
          <a:xfrm flipH="1">
            <a:off x="2057846" y="2103476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96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2" name="180-Grad-Pfeil 11"/>
          <p:cNvSpPr/>
          <p:nvPr/>
        </p:nvSpPr>
        <p:spPr>
          <a:xfrm flipH="1">
            <a:off x="3667126" y="2409826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102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>
            <a:off x="4709899" y="3027100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48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15" name="180-Grad-Pfeil 14"/>
          <p:cNvSpPr/>
          <p:nvPr/>
        </p:nvSpPr>
        <p:spPr>
          <a:xfrm flipH="1">
            <a:off x="3643448" y="3245284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2118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flipH="1">
            <a:off x="4662274" y="3331900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48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der Verkehrslenkung (Phase 3)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Freihandform 7"/>
          <p:cNvSpPr/>
          <p:nvPr/>
        </p:nvSpPr>
        <p:spPr>
          <a:xfrm flipH="1">
            <a:off x="3152774" y="3000375"/>
            <a:ext cx="1504284" cy="316982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1143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180-Grad-Pfeil 11"/>
          <p:cNvSpPr/>
          <p:nvPr/>
        </p:nvSpPr>
        <p:spPr>
          <a:xfrm flipH="1">
            <a:off x="3667126" y="2409826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102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>
            <a:off x="4709899" y="3027100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48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15" name="180-Grad-Pfeil 14"/>
          <p:cNvSpPr/>
          <p:nvPr/>
        </p:nvSpPr>
        <p:spPr>
          <a:xfrm flipH="1">
            <a:off x="3643448" y="3245284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2118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flipH="1">
            <a:off x="4662274" y="3331900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48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flipH="1">
            <a:off x="2795374" y="2655625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156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der Verkehrslenkung (Phase 4)</a:t>
            </a:r>
            <a:endParaRPr lang="de-DE" dirty="0"/>
          </a:p>
        </p:txBody>
      </p:sp>
      <p:sp>
        <p:nvSpPr>
          <p:cNvPr id="8" name="Freihandform 7"/>
          <p:cNvSpPr/>
          <p:nvPr/>
        </p:nvSpPr>
        <p:spPr>
          <a:xfrm flipH="1">
            <a:off x="3152774" y="3000375"/>
            <a:ext cx="1504284" cy="316982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1143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180-Grad-Pfeil 11"/>
          <p:cNvSpPr/>
          <p:nvPr/>
        </p:nvSpPr>
        <p:spPr>
          <a:xfrm flipH="1">
            <a:off x="3667126" y="2409826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102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>
            <a:off x="7234024" y="3560500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48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15" name="180-Grad-Pfeil 14"/>
          <p:cNvSpPr/>
          <p:nvPr/>
        </p:nvSpPr>
        <p:spPr>
          <a:xfrm flipH="1">
            <a:off x="3643448" y="3245284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2118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flipH="1">
            <a:off x="7186399" y="3865300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48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flipH="1">
            <a:off x="2795374" y="2655625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156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 flipH="1">
            <a:off x="4691330" y="3331244"/>
            <a:ext cx="2464381" cy="517742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1143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180-Grad-Pfeil 9"/>
          <p:cNvSpPr/>
          <p:nvPr/>
        </p:nvSpPr>
        <p:spPr>
          <a:xfrm flipH="1">
            <a:off x="4519748" y="3435784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2088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1" name="180-Grad-Pfeil 10"/>
          <p:cNvSpPr/>
          <p:nvPr/>
        </p:nvSpPr>
        <p:spPr>
          <a:xfrm flipH="1">
            <a:off x="4724401" y="2619376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102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3" name="180-Grad-Pfeil 12"/>
          <p:cNvSpPr/>
          <p:nvPr/>
        </p:nvSpPr>
        <p:spPr>
          <a:xfrm flipH="1">
            <a:off x="6367598" y="3902509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2088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der Verkehrslenkung (Phase 5)</a:t>
            </a:r>
            <a:endParaRPr lang="de-DE" dirty="0"/>
          </a:p>
        </p:txBody>
      </p:sp>
      <p:sp>
        <p:nvSpPr>
          <p:cNvPr id="14" name="Rechteckiger Pfeil 13"/>
          <p:cNvSpPr/>
          <p:nvPr/>
        </p:nvSpPr>
        <p:spPr>
          <a:xfrm>
            <a:off x="7234024" y="3560500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48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flipH="1">
            <a:off x="7186399" y="3865300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48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17" name="Rechteckiger Pfeil 16"/>
          <p:cNvSpPr/>
          <p:nvPr/>
        </p:nvSpPr>
        <p:spPr>
          <a:xfrm flipH="1">
            <a:off x="4462249" y="2969950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156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 flipH="1">
            <a:off x="4810124" y="3352800"/>
            <a:ext cx="2345586" cy="496186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1143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180-Grad-Pfeil 12"/>
          <p:cNvSpPr/>
          <p:nvPr/>
        </p:nvSpPr>
        <p:spPr>
          <a:xfrm flipH="1">
            <a:off x="6358073" y="3892984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2088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8" name="Rechteckiger Pfeil 17"/>
          <p:cNvSpPr/>
          <p:nvPr/>
        </p:nvSpPr>
        <p:spPr>
          <a:xfrm>
            <a:off x="4395574" y="3293800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156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der Detail-Abläufe (I)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53146" y="923532"/>
            <a:ext cx="4468306" cy="1252069"/>
          </a:xfrm>
        </p:spPr>
        <p:txBody>
          <a:bodyPr/>
          <a:lstStyle/>
          <a:p>
            <a:r>
              <a:rPr lang="de-DE" dirty="0" smtClean="0"/>
              <a:t>Im 1. BA wird: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ie Fahrbahn aufgebrochen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er Abwassersammler mit den Leitungen zu den Grundstücken neu gebaut</a:t>
            </a:r>
          </a:p>
          <a:p>
            <a:endParaRPr lang="de-DE" dirty="0"/>
          </a:p>
        </p:txBody>
      </p:sp>
      <p:sp>
        <p:nvSpPr>
          <p:cNvPr id="3" name="Freihandform 2"/>
          <p:cNvSpPr/>
          <p:nvPr/>
        </p:nvSpPr>
        <p:spPr>
          <a:xfrm>
            <a:off x="735496" y="3317601"/>
            <a:ext cx="4393095" cy="1025798"/>
          </a:xfrm>
          <a:custGeom>
            <a:avLst/>
            <a:gdLst>
              <a:gd name="connsiteX0" fmla="*/ 99391 w 4393095"/>
              <a:gd name="connsiteY0" fmla="*/ 159026 h 894522"/>
              <a:gd name="connsiteX1" fmla="*/ 0 w 4393095"/>
              <a:gd name="connsiteY1" fmla="*/ 526774 h 894522"/>
              <a:gd name="connsiteX2" fmla="*/ 119269 w 4393095"/>
              <a:gd name="connsiteY2" fmla="*/ 487018 h 894522"/>
              <a:gd name="connsiteX3" fmla="*/ 1918252 w 4393095"/>
              <a:gd name="connsiteY3" fmla="*/ 576470 h 894522"/>
              <a:gd name="connsiteX4" fmla="*/ 3001617 w 4393095"/>
              <a:gd name="connsiteY4" fmla="*/ 685800 h 894522"/>
              <a:gd name="connsiteX5" fmla="*/ 4104861 w 4393095"/>
              <a:gd name="connsiteY5" fmla="*/ 854765 h 894522"/>
              <a:gd name="connsiteX6" fmla="*/ 4363278 w 4393095"/>
              <a:gd name="connsiteY6" fmla="*/ 894522 h 894522"/>
              <a:gd name="connsiteX7" fmla="*/ 4393095 w 4393095"/>
              <a:gd name="connsiteY7" fmla="*/ 655983 h 894522"/>
              <a:gd name="connsiteX8" fmla="*/ 3617843 w 4393095"/>
              <a:gd name="connsiteY8" fmla="*/ 516835 h 894522"/>
              <a:gd name="connsiteX9" fmla="*/ 2713382 w 4393095"/>
              <a:gd name="connsiteY9" fmla="*/ 397565 h 894522"/>
              <a:gd name="connsiteX10" fmla="*/ 2435087 w 4393095"/>
              <a:gd name="connsiteY10" fmla="*/ 357809 h 894522"/>
              <a:gd name="connsiteX11" fmla="*/ 2554356 w 4393095"/>
              <a:gd name="connsiteY11" fmla="*/ 49696 h 894522"/>
              <a:gd name="connsiteX12" fmla="*/ 2415208 w 4393095"/>
              <a:gd name="connsiteY12" fmla="*/ 0 h 894522"/>
              <a:gd name="connsiteX13" fmla="*/ 2286000 w 4393095"/>
              <a:gd name="connsiteY13" fmla="*/ 347870 h 894522"/>
              <a:gd name="connsiteX14" fmla="*/ 1470991 w 4393095"/>
              <a:gd name="connsiteY14" fmla="*/ 288235 h 894522"/>
              <a:gd name="connsiteX15" fmla="*/ 298174 w 4393095"/>
              <a:gd name="connsiteY15" fmla="*/ 218661 h 894522"/>
              <a:gd name="connsiteX16" fmla="*/ 99391 w 4393095"/>
              <a:gd name="connsiteY16" fmla="*/ 159026 h 894522"/>
              <a:gd name="connsiteX0" fmla="*/ 99391 w 4393095"/>
              <a:gd name="connsiteY0" fmla="*/ 249659 h 985155"/>
              <a:gd name="connsiteX1" fmla="*/ 0 w 4393095"/>
              <a:gd name="connsiteY1" fmla="*/ 617407 h 985155"/>
              <a:gd name="connsiteX2" fmla="*/ 119269 w 4393095"/>
              <a:gd name="connsiteY2" fmla="*/ 577651 h 985155"/>
              <a:gd name="connsiteX3" fmla="*/ 1918252 w 4393095"/>
              <a:gd name="connsiteY3" fmla="*/ 667103 h 985155"/>
              <a:gd name="connsiteX4" fmla="*/ 3001617 w 4393095"/>
              <a:gd name="connsiteY4" fmla="*/ 776433 h 985155"/>
              <a:gd name="connsiteX5" fmla="*/ 4104861 w 4393095"/>
              <a:gd name="connsiteY5" fmla="*/ 945398 h 985155"/>
              <a:gd name="connsiteX6" fmla="*/ 4363278 w 4393095"/>
              <a:gd name="connsiteY6" fmla="*/ 985155 h 985155"/>
              <a:gd name="connsiteX7" fmla="*/ 4393095 w 4393095"/>
              <a:gd name="connsiteY7" fmla="*/ 746616 h 985155"/>
              <a:gd name="connsiteX8" fmla="*/ 3617843 w 4393095"/>
              <a:gd name="connsiteY8" fmla="*/ 607468 h 985155"/>
              <a:gd name="connsiteX9" fmla="*/ 2713382 w 4393095"/>
              <a:gd name="connsiteY9" fmla="*/ 488198 h 985155"/>
              <a:gd name="connsiteX10" fmla="*/ 2435087 w 4393095"/>
              <a:gd name="connsiteY10" fmla="*/ 448442 h 985155"/>
              <a:gd name="connsiteX11" fmla="*/ 2613203 w 4393095"/>
              <a:gd name="connsiteY11" fmla="*/ 0 h 985155"/>
              <a:gd name="connsiteX12" fmla="*/ 2415208 w 4393095"/>
              <a:gd name="connsiteY12" fmla="*/ 90633 h 985155"/>
              <a:gd name="connsiteX13" fmla="*/ 2286000 w 4393095"/>
              <a:gd name="connsiteY13" fmla="*/ 438503 h 985155"/>
              <a:gd name="connsiteX14" fmla="*/ 1470991 w 4393095"/>
              <a:gd name="connsiteY14" fmla="*/ 378868 h 985155"/>
              <a:gd name="connsiteX15" fmla="*/ 298174 w 4393095"/>
              <a:gd name="connsiteY15" fmla="*/ 309294 h 985155"/>
              <a:gd name="connsiteX16" fmla="*/ 99391 w 4393095"/>
              <a:gd name="connsiteY16" fmla="*/ 249659 h 985155"/>
              <a:gd name="connsiteX0" fmla="*/ 99391 w 4393095"/>
              <a:gd name="connsiteY0" fmla="*/ 290302 h 1025798"/>
              <a:gd name="connsiteX1" fmla="*/ 0 w 4393095"/>
              <a:gd name="connsiteY1" fmla="*/ 658050 h 1025798"/>
              <a:gd name="connsiteX2" fmla="*/ 119269 w 4393095"/>
              <a:gd name="connsiteY2" fmla="*/ 618294 h 1025798"/>
              <a:gd name="connsiteX3" fmla="*/ 1918252 w 4393095"/>
              <a:gd name="connsiteY3" fmla="*/ 707746 h 1025798"/>
              <a:gd name="connsiteX4" fmla="*/ 3001617 w 4393095"/>
              <a:gd name="connsiteY4" fmla="*/ 817076 h 1025798"/>
              <a:gd name="connsiteX5" fmla="*/ 4104861 w 4393095"/>
              <a:gd name="connsiteY5" fmla="*/ 986041 h 1025798"/>
              <a:gd name="connsiteX6" fmla="*/ 4363278 w 4393095"/>
              <a:gd name="connsiteY6" fmla="*/ 1025798 h 1025798"/>
              <a:gd name="connsiteX7" fmla="*/ 4393095 w 4393095"/>
              <a:gd name="connsiteY7" fmla="*/ 787259 h 1025798"/>
              <a:gd name="connsiteX8" fmla="*/ 3617843 w 4393095"/>
              <a:gd name="connsiteY8" fmla="*/ 648111 h 1025798"/>
              <a:gd name="connsiteX9" fmla="*/ 2713382 w 4393095"/>
              <a:gd name="connsiteY9" fmla="*/ 528841 h 1025798"/>
              <a:gd name="connsiteX10" fmla="*/ 2435087 w 4393095"/>
              <a:gd name="connsiteY10" fmla="*/ 489085 h 1025798"/>
              <a:gd name="connsiteX11" fmla="*/ 2613203 w 4393095"/>
              <a:gd name="connsiteY11" fmla="*/ 40643 h 1025798"/>
              <a:gd name="connsiteX12" fmla="*/ 2469529 w 4393095"/>
              <a:gd name="connsiteY12" fmla="*/ 0 h 1025798"/>
              <a:gd name="connsiteX13" fmla="*/ 2286000 w 4393095"/>
              <a:gd name="connsiteY13" fmla="*/ 479146 h 1025798"/>
              <a:gd name="connsiteX14" fmla="*/ 1470991 w 4393095"/>
              <a:gd name="connsiteY14" fmla="*/ 419511 h 1025798"/>
              <a:gd name="connsiteX15" fmla="*/ 298174 w 4393095"/>
              <a:gd name="connsiteY15" fmla="*/ 349937 h 1025798"/>
              <a:gd name="connsiteX16" fmla="*/ 99391 w 4393095"/>
              <a:gd name="connsiteY16" fmla="*/ 290302 h 1025798"/>
              <a:gd name="connsiteX0" fmla="*/ 99391 w 4393095"/>
              <a:gd name="connsiteY0" fmla="*/ 290302 h 1025798"/>
              <a:gd name="connsiteX1" fmla="*/ 0 w 4393095"/>
              <a:gd name="connsiteY1" fmla="*/ 658050 h 1025798"/>
              <a:gd name="connsiteX2" fmla="*/ 119269 w 4393095"/>
              <a:gd name="connsiteY2" fmla="*/ 618294 h 1025798"/>
              <a:gd name="connsiteX3" fmla="*/ 1918252 w 4393095"/>
              <a:gd name="connsiteY3" fmla="*/ 707746 h 1025798"/>
              <a:gd name="connsiteX4" fmla="*/ 3001617 w 4393095"/>
              <a:gd name="connsiteY4" fmla="*/ 817076 h 1025798"/>
              <a:gd name="connsiteX5" fmla="*/ 4104861 w 4393095"/>
              <a:gd name="connsiteY5" fmla="*/ 986041 h 1025798"/>
              <a:gd name="connsiteX6" fmla="*/ 4363278 w 4393095"/>
              <a:gd name="connsiteY6" fmla="*/ 1025798 h 1025798"/>
              <a:gd name="connsiteX7" fmla="*/ 4393095 w 4393095"/>
              <a:gd name="connsiteY7" fmla="*/ 787259 h 1025798"/>
              <a:gd name="connsiteX8" fmla="*/ 3617843 w 4393095"/>
              <a:gd name="connsiteY8" fmla="*/ 648111 h 1025798"/>
              <a:gd name="connsiteX9" fmla="*/ 2713382 w 4393095"/>
              <a:gd name="connsiteY9" fmla="*/ 528841 h 1025798"/>
              <a:gd name="connsiteX10" fmla="*/ 2435087 w 4393095"/>
              <a:gd name="connsiteY10" fmla="*/ 489085 h 1025798"/>
              <a:gd name="connsiteX11" fmla="*/ 2613203 w 4393095"/>
              <a:gd name="connsiteY11" fmla="*/ 40643 h 1025798"/>
              <a:gd name="connsiteX12" fmla="*/ 2469529 w 4393095"/>
              <a:gd name="connsiteY12" fmla="*/ 0 h 1025798"/>
              <a:gd name="connsiteX13" fmla="*/ 2286000 w 4393095"/>
              <a:gd name="connsiteY13" fmla="*/ 479146 h 1025798"/>
              <a:gd name="connsiteX14" fmla="*/ 1470991 w 4393095"/>
              <a:gd name="connsiteY14" fmla="*/ 419511 h 1025798"/>
              <a:gd name="connsiteX15" fmla="*/ 298174 w 4393095"/>
              <a:gd name="connsiteY15" fmla="*/ 349937 h 1025798"/>
              <a:gd name="connsiteX16" fmla="*/ 99391 w 4393095"/>
              <a:gd name="connsiteY16" fmla="*/ 290302 h 10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93095" h="1025798">
                <a:moveTo>
                  <a:pt x="99391" y="290302"/>
                </a:moveTo>
                <a:lnTo>
                  <a:pt x="0" y="658050"/>
                </a:lnTo>
                <a:lnTo>
                  <a:pt x="119269" y="618294"/>
                </a:lnTo>
                <a:lnTo>
                  <a:pt x="1918252" y="707746"/>
                </a:lnTo>
                <a:lnTo>
                  <a:pt x="3001617" y="817076"/>
                </a:lnTo>
                <a:lnTo>
                  <a:pt x="4104861" y="986041"/>
                </a:lnTo>
                <a:lnTo>
                  <a:pt x="4363278" y="1025798"/>
                </a:lnTo>
                <a:lnTo>
                  <a:pt x="4393095" y="787259"/>
                </a:lnTo>
                <a:lnTo>
                  <a:pt x="3617843" y="648111"/>
                </a:lnTo>
                <a:cubicBezTo>
                  <a:pt x="3337891" y="605041"/>
                  <a:pt x="2910508" y="555345"/>
                  <a:pt x="2713382" y="528841"/>
                </a:cubicBezTo>
                <a:lnTo>
                  <a:pt x="2435087" y="489085"/>
                </a:lnTo>
                <a:lnTo>
                  <a:pt x="2613203" y="40643"/>
                </a:lnTo>
                <a:lnTo>
                  <a:pt x="2469529" y="0"/>
                </a:lnTo>
                <a:lnTo>
                  <a:pt x="2286000" y="479146"/>
                </a:lnTo>
                <a:lnTo>
                  <a:pt x="1470991" y="419511"/>
                </a:lnTo>
                <a:lnTo>
                  <a:pt x="298174" y="349937"/>
                </a:lnTo>
                <a:lnTo>
                  <a:pt x="99391" y="290302"/>
                </a:lnTo>
                <a:close/>
              </a:path>
            </a:pathLst>
          </a:custGeom>
          <a:solidFill>
            <a:srgbClr val="FF9999">
              <a:alpha val="80000"/>
            </a:srgbClr>
          </a:solidFill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34479" y="2454965"/>
            <a:ext cx="755373" cy="344128"/>
          </a:xfrm>
          <a:prstGeom prst="rect">
            <a:avLst/>
          </a:prstGeom>
          <a:solidFill>
            <a:schemeClr val="bg1"/>
          </a:solidFill>
          <a:ln>
            <a:solidFill>
              <a:srgbClr val="265499"/>
            </a:solidFill>
          </a:ln>
          <a:effectLst>
            <a:outerShdw blurRad="50800" dist="38100" dir="2700000" algn="tl" rotWithShape="0">
              <a:srgbClr val="265499">
                <a:alpha val="40000"/>
              </a:srgbClr>
            </a:outerShdw>
          </a:effectLst>
          <a:scene3d>
            <a:camera prst="obliqueBottomRight"/>
            <a:lightRig rig="threePt" dir="t"/>
          </a:scene3d>
          <a:sp3d/>
        </p:spPr>
        <p:txBody>
          <a:bodyPr wrap="square" lIns="36000" tIns="0" rIns="36000" bIns="36000" rtlCol="0">
            <a:spAutoFit/>
            <a:flatTx/>
          </a:bodyPr>
          <a:lstStyle/>
          <a:p>
            <a:pPr algn="ctr"/>
            <a:r>
              <a:rPr lang="de-DE" dirty="0" smtClean="0"/>
              <a:t>1.BA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der Detail-Abläufe (II)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53146" y="923532"/>
            <a:ext cx="4468306" cy="1721428"/>
          </a:xfrm>
        </p:spPr>
        <p:txBody>
          <a:bodyPr/>
          <a:lstStyle/>
          <a:p>
            <a:r>
              <a:rPr lang="de-DE" dirty="0" smtClean="0"/>
              <a:t>Im 1. BA wird jetzt: </a:t>
            </a:r>
          </a:p>
          <a:p>
            <a:pPr lvl="1"/>
            <a:r>
              <a:rPr lang="de-DE" dirty="0" smtClean="0"/>
              <a:t>der Bord und die Rinne wieder hergestellt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er Asphalt in der Fahrbahn eingebaut</a:t>
            </a:r>
          </a:p>
          <a:p>
            <a:r>
              <a:rPr lang="de-DE" dirty="0" smtClean="0"/>
              <a:t>Im 2.BA wird schon:</a:t>
            </a:r>
          </a:p>
          <a:p>
            <a:pPr lvl="1"/>
            <a:r>
              <a:rPr lang="de-DE" dirty="0" smtClean="0"/>
              <a:t>die Fahrbahn aufgebrochen </a:t>
            </a:r>
            <a:endParaRPr lang="de-DE" dirty="0"/>
          </a:p>
          <a:p>
            <a:pPr lvl="1"/>
            <a:r>
              <a:rPr lang="de-DE" dirty="0" smtClean="0"/>
              <a:t>mit dem Neubau des Abwassersammlers und der neuen Leitungen zu den Grundstücken begonnen</a:t>
            </a:r>
            <a:endParaRPr lang="de-DE" dirty="0"/>
          </a:p>
        </p:txBody>
      </p:sp>
      <p:sp>
        <p:nvSpPr>
          <p:cNvPr id="5" name="Freihandform 4"/>
          <p:cNvSpPr/>
          <p:nvPr/>
        </p:nvSpPr>
        <p:spPr>
          <a:xfrm>
            <a:off x="795786" y="3317601"/>
            <a:ext cx="4332805" cy="1025798"/>
          </a:xfrm>
          <a:custGeom>
            <a:avLst/>
            <a:gdLst>
              <a:gd name="connsiteX0" fmla="*/ 99391 w 4393095"/>
              <a:gd name="connsiteY0" fmla="*/ 159026 h 894522"/>
              <a:gd name="connsiteX1" fmla="*/ 0 w 4393095"/>
              <a:gd name="connsiteY1" fmla="*/ 526774 h 894522"/>
              <a:gd name="connsiteX2" fmla="*/ 119269 w 4393095"/>
              <a:gd name="connsiteY2" fmla="*/ 487018 h 894522"/>
              <a:gd name="connsiteX3" fmla="*/ 1918252 w 4393095"/>
              <a:gd name="connsiteY3" fmla="*/ 576470 h 894522"/>
              <a:gd name="connsiteX4" fmla="*/ 3001617 w 4393095"/>
              <a:gd name="connsiteY4" fmla="*/ 685800 h 894522"/>
              <a:gd name="connsiteX5" fmla="*/ 4104861 w 4393095"/>
              <a:gd name="connsiteY5" fmla="*/ 854765 h 894522"/>
              <a:gd name="connsiteX6" fmla="*/ 4363278 w 4393095"/>
              <a:gd name="connsiteY6" fmla="*/ 894522 h 894522"/>
              <a:gd name="connsiteX7" fmla="*/ 4393095 w 4393095"/>
              <a:gd name="connsiteY7" fmla="*/ 655983 h 894522"/>
              <a:gd name="connsiteX8" fmla="*/ 3617843 w 4393095"/>
              <a:gd name="connsiteY8" fmla="*/ 516835 h 894522"/>
              <a:gd name="connsiteX9" fmla="*/ 2713382 w 4393095"/>
              <a:gd name="connsiteY9" fmla="*/ 397565 h 894522"/>
              <a:gd name="connsiteX10" fmla="*/ 2435087 w 4393095"/>
              <a:gd name="connsiteY10" fmla="*/ 357809 h 894522"/>
              <a:gd name="connsiteX11" fmla="*/ 2554356 w 4393095"/>
              <a:gd name="connsiteY11" fmla="*/ 49696 h 894522"/>
              <a:gd name="connsiteX12" fmla="*/ 2415208 w 4393095"/>
              <a:gd name="connsiteY12" fmla="*/ 0 h 894522"/>
              <a:gd name="connsiteX13" fmla="*/ 2286000 w 4393095"/>
              <a:gd name="connsiteY13" fmla="*/ 347870 h 894522"/>
              <a:gd name="connsiteX14" fmla="*/ 1470991 w 4393095"/>
              <a:gd name="connsiteY14" fmla="*/ 288235 h 894522"/>
              <a:gd name="connsiteX15" fmla="*/ 298174 w 4393095"/>
              <a:gd name="connsiteY15" fmla="*/ 218661 h 894522"/>
              <a:gd name="connsiteX16" fmla="*/ 99391 w 4393095"/>
              <a:gd name="connsiteY16" fmla="*/ 159026 h 894522"/>
              <a:gd name="connsiteX0" fmla="*/ 99391 w 4393095"/>
              <a:gd name="connsiteY0" fmla="*/ 249659 h 985155"/>
              <a:gd name="connsiteX1" fmla="*/ 0 w 4393095"/>
              <a:gd name="connsiteY1" fmla="*/ 617407 h 985155"/>
              <a:gd name="connsiteX2" fmla="*/ 119269 w 4393095"/>
              <a:gd name="connsiteY2" fmla="*/ 577651 h 985155"/>
              <a:gd name="connsiteX3" fmla="*/ 1918252 w 4393095"/>
              <a:gd name="connsiteY3" fmla="*/ 667103 h 985155"/>
              <a:gd name="connsiteX4" fmla="*/ 3001617 w 4393095"/>
              <a:gd name="connsiteY4" fmla="*/ 776433 h 985155"/>
              <a:gd name="connsiteX5" fmla="*/ 4104861 w 4393095"/>
              <a:gd name="connsiteY5" fmla="*/ 945398 h 985155"/>
              <a:gd name="connsiteX6" fmla="*/ 4363278 w 4393095"/>
              <a:gd name="connsiteY6" fmla="*/ 985155 h 985155"/>
              <a:gd name="connsiteX7" fmla="*/ 4393095 w 4393095"/>
              <a:gd name="connsiteY7" fmla="*/ 746616 h 985155"/>
              <a:gd name="connsiteX8" fmla="*/ 3617843 w 4393095"/>
              <a:gd name="connsiteY8" fmla="*/ 607468 h 985155"/>
              <a:gd name="connsiteX9" fmla="*/ 2713382 w 4393095"/>
              <a:gd name="connsiteY9" fmla="*/ 488198 h 985155"/>
              <a:gd name="connsiteX10" fmla="*/ 2435087 w 4393095"/>
              <a:gd name="connsiteY10" fmla="*/ 448442 h 985155"/>
              <a:gd name="connsiteX11" fmla="*/ 2613203 w 4393095"/>
              <a:gd name="connsiteY11" fmla="*/ 0 h 985155"/>
              <a:gd name="connsiteX12" fmla="*/ 2415208 w 4393095"/>
              <a:gd name="connsiteY12" fmla="*/ 90633 h 985155"/>
              <a:gd name="connsiteX13" fmla="*/ 2286000 w 4393095"/>
              <a:gd name="connsiteY13" fmla="*/ 438503 h 985155"/>
              <a:gd name="connsiteX14" fmla="*/ 1470991 w 4393095"/>
              <a:gd name="connsiteY14" fmla="*/ 378868 h 985155"/>
              <a:gd name="connsiteX15" fmla="*/ 298174 w 4393095"/>
              <a:gd name="connsiteY15" fmla="*/ 309294 h 985155"/>
              <a:gd name="connsiteX16" fmla="*/ 99391 w 4393095"/>
              <a:gd name="connsiteY16" fmla="*/ 249659 h 985155"/>
              <a:gd name="connsiteX0" fmla="*/ 99391 w 4393095"/>
              <a:gd name="connsiteY0" fmla="*/ 290302 h 1025798"/>
              <a:gd name="connsiteX1" fmla="*/ 0 w 4393095"/>
              <a:gd name="connsiteY1" fmla="*/ 658050 h 1025798"/>
              <a:gd name="connsiteX2" fmla="*/ 119269 w 4393095"/>
              <a:gd name="connsiteY2" fmla="*/ 618294 h 1025798"/>
              <a:gd name="connsiteX3" fmla="*/ 1918252 w 4393095"/>
              <a:gd name="connsiteY3" fmla="*/ 707746 h 1025798"/>
              <a:gd name="connsiteX4" fmla="*/ 3001617 w 4393095"/>
              <a:gd name="connsiteY4" fmla="*/ 817076 h 1025798"/>
              <a:gd name="connsiteX5" fmla="*/ 4104861 w 4393095"/>
              <a:gd name="connsiteY5" fmla="*/ 986041 h 1025798"/>
              <a:gd name="connsiteX6" fmla="*/ 4363278 w 4393095"/>
              <a:gd name="connsiteY6" fmla="*/ 1025798 h 1025798"/>
              <a:gd name="connsiteX7" fmla="*/ 4393095 w 4393095"/>
              <a:gd name="connsiteY7" fmla="*/ 787259 h 1025798"/>
              <a:gd name="connsiteX8" fmla="*/ 3617843 w 4393095"/>
              <a:gd name="connsiteY8" fmla="*/ 648111 h 1025798"/>
              <a:gd name="connsiteX9" fmla="*/ 2713382 w 4393095"/>
              <a:gd name="connsiteY9" fmla="*/ 528841 h 1025798"/>
              <a:gd name="connsiteX10" fmla="*/ 2435087 w 4393095"/>
              <a:gd name="connsiteY10" fmla="*/ 489085 h 1025798"/>
              <a:gd name="connsiteX11" fmla="*/ 2613203 w 4393095"/>
              <a:gd name="connsiteY11" fmla="*/ 40643 h 1025798"/>
              <a:gd name="connsiteX12" fmla="*/ 2469529 w 4393095"/>
              <a:gd name="connsiteY12" fmla="*/ 0 h 1025798"/>
              <a:gd name="connsiteX13" fmla="*/ 2286000 w 4393095"/>
              <a:gd name="connsiteY13" fmla="*/ 479146 h 1025798"/>
              <a:gd name="connsiteX14" fmla="*/ 1470991 w 4393095"/>
              <a:gd name="connsiteY14" fmla="*/ 419511 h 1025798"/>
              <a:gd name="connsiteX15" fmla="*/ 298174 w 4393095"/>
              <a:gd name="connsiteY15" fmla="*/ 349937 h 1025798"/>
              <a:gd name="connsiteX16" fmla="*/ 99391 w 4393095"/>
              <a:gd name="connsiteY16" fmla="*/ 290302 h 1025798"/>
              <a:gd name="connsiteX0" fmla="*/ 99391 w 4393095"/>
              <a:gd name="connsiteY0" fmla="*/ 290302 h 1025798"/>
              <a:gd name="connsiteX1" fmla="*/ 0 w 4393095"/>
              <a:gd name="connsiteY1" fmla="*/ 658050 h 1025798"/>
              <a:gd name="connsiteX2" fmla="*/ 119269 w 4393095"/>
              <a:gd name="connsiteY2" fmla="*/ 618294 h 1025798"/>
              <a:gd name="connsiteX3" fmla="*/ 1918252 w 4393095"/>
              <a:gd name="connsiteY3" fmla="*/ 707746 h 1025798"/>
              <a:gd name="connsiteX4" fmla="*/ 3001617 w 4393095"/>
              <a:gd name="connsiteY4" fmla="*/ 817076 h 1025798"/>
              <a:gd name="connsiteX5" fmla="*/ 4104861 w 4393095"/>
              <a:gd name="connsiteY5" fmla="*/ 986041 h 1025798"/>
              <a:gd name="connsiteX6" fmla="*/ 4363278 w 4393095"/>
              <a:gd name="connsiteY6" fmla="*/ 1025798 h 1025798"/>
              <a:gd name="connsiteX7" fmla="*/ 4393095 w 4393095"/>
              <a:gd name="connsiteY7" fmla="*/ 787259 h 1025798"/>
              <a:gd name="connsiteX8" fmla="*/ 3617843 w 4393095"/>
              <a:gd name="connsiteY8" fmla="*/ 648111 h 1025798"/>
              <a:gd name="connsiteX9" fmla="*/ 2713382 w 4393095"/>
              <a:gd name="connsiteY9" fmla="*/ 528841 h 1025798"/>
              <a:gd name="connsiteX10" fmla="*/ 2435087 w 4393095"/>
              <a:gd name="connsiteY10" fmla="*/ 489085 h 1025798"/>
              <a:gd name="connsiteX11" fmla="*/ 2613203 w 4393095"/>
              <a:gd name="connsiteY11" fmla="*/ 40643 h 1025798"/>
              <a:gd name="connsiteX12" fmla="*/ 2469529 w 4393095"/>
              <a:gd name="connsiteY12" fmla="*/ 0 h 1025798"/>
              <a:gd name="connsiteX13" fmla="*/ 2286000 w 4393095"/>
              <a:gd name="connsiteY13" fmla="*/ 479146 h 1025798"/>
              <a:gd name="connsiteX14" fmla="*/ 1470991 w 4393095"/>
              <a:gd name="connsiteY14" fmla="*/ 419511 h 1025798"/>
              <a:gd name="connsiteX15" fmla="*/ 298174 w 4393095"/>
              <a:gd name="connsiteY15" fmla="*/ 349937 h 1025798"/>
              <a:gd name="connsiteX16" fmla="*/ 99391 w 4393095"/>
              <a:gd name="connsiteY16" fmla="*/ 290302 h 1025798"/>
              <a:gd name="connsiteX0" fmla="*/ 159681 w 4393095"/>
              <a:gd name="connsiteY0" fmla="*/ 325471 h 1025798"/>
              <a:gd name="connsiteX1" fmla="*/ 0 w 4393095"/>
              <a:gd name="connsiteY1" fmla="*/ 658050 h 1025798"/>
              <a:gd name="connsiteX2" fmla="*/ 119269 w 4393095"/>
              <a:gd name="connsiteY2" fmla="*/ 618294 h 1025798"/>
              <a:gd name="connsiteX3" fmla="*/ 1918252 w 4393095"/>
              <a:gd name="connsiteY3" fmla="*/ 707746 h 1025798"/>
              <a:gd name="connsiteX4" fmla="*/ 3001617 w 4393095"/>
              <a:gd name="connsiteY4" fmla="*/ 817076 h 1025798"/>
              <a:gd name="connsiteX5" fmla="*/ 4104861 w 4393095"/>
              <a:gd name="connsiteY5" fmla="*/ 986041 h 1025798"/>
              <a:gd name="connsiteX6" fmla="*/ 4363278 w 4393095"/>
              <a:gd name="connsiteY6" fmla="*/ 1025798 h 1025798"/>
              <a:gd name="connsiteX7" fmla="*/ 4393095 w 4393095"/>
              <a:gd name="connsiteY7" fmla="*/ 787259 h 1025798"/>
              <a:gd name="connsiteX8" fmla="*/ 3617843 w 4393095"/>
              <a:gd name="connsiteY8" fmla="*/ 648111 h 1025798"/>
              <a:gd name="connsiteX9" fmla="*/ 2713382 w 4393095"/>
              <a:gd name="connsiteY9" fmla="*/ 528841 h 1025798"/>
              <a:gd name="connsiteX10" fmla="*/ 2435087 w 4393095"/>
              <a:gd name="connsiteY10" fmla="*/ 489085 h 1025798"/>
              <a:gd name="connsiteX11" fmla="*/ 2613203 w 4393095"/>
              <a:gd name="connsiteY11" fmla="*/ 40643 h 1025798"/>
              <a:gd name="connsiteX12" fmla="*/ 2469529 w 4393095"/>
              <a:gd name="connsiteY12" fmla="*/ 0 h 1025798"/>
              <a:gd name="connsiteX13" fmla="*/ 2286000 w 4393095"/>
              <a:gd name="connsiteY13" fmla="*/ 479146 h 1025798"/>
              <a:gd name="connsiteX14" fmla="*/ 1470991 w 4393095"/>
              <a:gd name="connsiteY14" fmla="*/ 419511 h 1025798"/>
              <a:gd name="connsiteX15" fmla="*/ 298174 w 4393095"/>
              <a:gd name="connsiteY15" fmla="*/ 349937 h 1025798"/>
              <a:gd name="connsiteX16" fmla="*/ 159681 w 4393095"/>
              <a:gd name="connsiteY16" fmla="*/ 325471 h 1025798"/>
              <a:gd name="connsiteX0" fmla="*/ 99391 w 4332805"/>
              <a:gd name="connsiteY0" fmla="*/ 325471 h 1025798"/>
              <a:gd name="connsiteX1" fmla="*/ 0 w 4332805"/>
              <a:gd name="connsiteY1" fmla="*/ 627905 h 1025798"/>
              <a:gd name="connsiteX2" fmla="*/ 58979 w 4332805"/>
              <a:gd name="connsiteY2" fmla="*/ 618294 h 1025798"/>
              <a:gd name="connsiteX3" fmla="*/ 1857962 w 4332805"/>
              <a:gd name="connsiteY3" fmla="*/ 707746 h 1025798"/>
              <a:gd name="connsiteX4" fmla="*/ 2941327 w 4332805"/>
              <a:gd name="connsiteY4" fmla="*/ 817076 h 1025798"/>
              <a:gd name="connsiteX5" fmla="*/ 4044571 w 4332805"/>
              <a:gd name="connsiteY5" fmla="*/ 986041 h 1025798"/>
              <a:gd name="connsiteX6" fmla="*/ 4302988 w 4332805"/>
              <a:gd name="connsiteY6" fmla="*/ 1025798 h 1025798"/>
              <a:gd name="connsiteX7" fmla="*/ 4332805 w 4332805"/>
              <a:gd name="connsiteY7" fmla="*/ 787259 h 1025798"/>
              <a:gd name="connsiteX8" fmla="*/ 3557553 w 4332805"/>
              <a:gd name="connsiteY8" fmla="*/ 648111 h 1025798"/>
              <a:gd name="connsiteX9" fmla="*/ 2653092 w 4332805"/>
              <a:gd name="connsiteY9" fmla="*/ 528841 h 1025798"/>
              <a:gd name="connsiteX10" fmla="*/ 2374797 w 4332805"/>
              <a:gd name="connsiteY10" fmla="*/ 489085 h 1025798"/>
              <a:gd name="connsiteX11" fmla="*/ 2552913 w 4332805"/>
              <a:gd name="connsiteY11" fmla="*/ 40643 h 1025798"/>
              <a:gd name="connsiteX12" fmla="*/ 2409239 w 4332805"/>
              <a:gd name="connsiteY12" fmla="*/ 0 h 1025798"/>
              <a:gd name="connsiteX13" fmla="*/ 2225710 w 4332805"/>
              <a:gd name="connsiteY13" fmla="*/ 479146 h 1025798"/>
              <a:gd name="connsiteX14" fmla="*/ 1410701 w 4332805"/>
              <a:gd name="connsiteY14" fmla="*/ 419511 h 1025798"/>
              <a:gd name="connsiteX15" fmla="*/ 237884 w 4332805"/>
              <a:gd name="connsiteY15" fmla="*/ 349937 h 1025798"/>
              <a:gd name="connsiteX16" fmla="*/ 99391 w 4332805"/>
              <a:gd name="connsiteY16" fmla="*/ 325471 h 1025798"/>
              <a:gd name="connsiteX0" fmla="*/ 79294 w 4332805"/>
              <a:gd name="connsiteY0" fmla="*/ 310399 h 1025798"/>
              <a:gd name="connsiteX1" fmla="*/ 0 w 4332805"/>
              <a:gd name="connsiteY1" fmla="*/ 627905 h 1025798"/>
              <a:gd name="connsiteX2" fmla="*/ 58979 w 4332805"/>
              <a:gd name="connsiteY2" fmla="*/ 618294 h 1025798"/>
              <a:gd name="connsiteX3" fmla="*/ 1857962 w 4332805"/>
              <a:gd name="connsiteY3" fmla="*/ 707746 h 1025798"/>
              <a:gd name="connsiteX4" fmla="*/ 2941327 w 4332805"/>
              <a:gd name="connsiteY4" fmla="*/ 817076 h 1025798"/>
              <a:gd name="connsiteX5" fmla="*/ 4044571 w 4332805"/>
              <a:gd name="connsiteY5" fmla="*/ 986041 h 1025798"/>
              <a:gd name="connsiteX6" fmla="*/ 4302988 w 4332805"/>
              <a:gd name="connsiteY6" fmla="*/ 1025798 h 1025798"/>
              <a:gd name="connsiteX7" fmla="*/ 4332805 w 4332805"/>
              <a:gd name="connsiteY7" fmla="*/ 787259 h 1025798"/>
              <a:gd name="connsiteX8" fmla="*/ 3557553 w 4332805"/>
              <a:gd name="connsiteY8" fmla="*/ 648111 h 1025798"/>
              <a:gd name="connsiteX9" fmla="*/ 2653092 w 4332805"/>
              <a:gd name="connsiteY9" fmla="*/ 528841 h 1025798"/>
              <a:gd name="connsiteX10" fmla="*/ 2374797 w 4332805"/>
              <a:gd name="connsiteY10" fmla="*/ 489085 h 1025798"/>
              <a:gd name="connsiteX11" fmla="*/ 2552913 w 4332805"/>
              <a:gd name="connsiteY11" fmla="*/ 40643 h 1025798"/>
              <a:gd name="connsiteX12" fmla="*/ 2409239 w 4332805"/>
              <a:gd name="connsiteY12" fmla="*/ 0 h 1025798"/>
              <a:gd name="connsiteX13" fmla="*/ 2225710 w 4332805"/>
              <a:gd name="connsiteY13" fmla="*/ 479146 h 1025798"/>
              <a:gd name="connsiteX14" fmla="*/ 1410701 w 4332805"/>
              <a:gd name="connsiteY14" fmla="*/ 419511 h 1025798"/>
              <a:gd name="connsiteX15" fmla="*/ 237884 w 4332805"/>
              <a:gd name="connsiteY15" fmla="*/ 349937 h 1025798"/>
              <a:gd name="connsiteX16" fmla="*/ 79294 w 4332805"/>
              <a:gd name="connsiteY16" fmla="*/ 310399 h 10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32805" h="1025798">
                <a:moveTo>
                  <a:pt x="79294" y="310399"/>
                </a:moveTo>
                <a:lnTo>
                  <a:pt x="0" y="627905"/>
                </a:lnTo>
                <a:lnTo>
                  <a:pt x="58979" y="618294"/>
                </a:lnTo>
                <a:lnTo>
                  <a:pt x="1857962" y="707746"/>
                </a:lnTo>
                <a:lnTo>
                  <a:pt x="2941327" y="817076"/>
                </a:lnTo>
                <a:lnTo>
                  <a:pt x="4044571" y="986041"/>
                </a:lnTo>
                <a:lnTo>
                  <a:pt x="4302988" y="1025798"/>
                </a:lnTo>
                <a:lnTo>
                  <a:pt x="4332805" y="787259"/>
                </a:lnTo>
                <a:lnTo>
                  <a:pt x="3557553" y="648111"/>
                </a:lnTo>
                <a:cubicBezTo>
                  <a:pt x="3277601" y="605041"/>
                  <a:pt x="2850218" y="555345"/>
                  <a:pt x="2653092" y="528841"/>
                </a:cubicBezTo>
                <a:lnTo>
                  <a:pt x="2374797" y="489085"/>
                </a:lnTo>
                <a:lnTo>
                  <a:pt x="2552913" y="40643"/>
                </a:lnTo>
                <a:lnTo>
                  <a:pt x="2409239" y="0"/>
                </a:lnTo>
                <a:lnTo>
                  <a:pt x="2225710" y="479146"/>
                </a:lnTo>
                <a:lnTo>
                  <a:pt x="1410701" y="419511"/>
                </a:lnTo>
                <a:lnTo>
                  <a:pt x="237884" y="349937"/>
                </a:lnTo>
                <a:lnTo>
                  <a:pt x="79294" y="310399"/>
                </a:lnTo>
                <a:close/>
              </a:path>
            </a:pathLst>
          </a:custGeom>
          <a:solidFill>
            <a:srgbClr val="FF9999">
              <a:alpha val="80000"/>
            </a:srgbClr>
          </a:solidFill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5100451" y="3556660"/>
            <a:ext cx="3179471" cy="1490353"/>
          </a:xfrm>
          <a:custGeom>
            <a:avLst/>
            <a:gdLst>
              <a:gd name="connsiteX0" fmla="*/ 3212276 w 3212276"/>
              <a:gd name="connsiteY0" fmla="*/ 1181595 h 1490353"/>
              <a:gd name="connsiteX1" fmla="*/ 3182587 w 3212276"/>
              <a:gd name="connsiteY1" fmla="*/ 1341911 h 1490353"/>
              <a:gd name="connsiteX2" fmla="*/ 3028208 w 3212276"/>
              <a:gd name="connsiteY2" fmla="*/ 1413163 h 1490353"/>
              <a:gd name="connsiteX3" fmla="*/ 1288473 w 3212276"/>
              <a:gd name="connsiteY3" fmla="*/ 1021278 h 1490353"/>
              <a:gd name="connsiteX4" fmla="*/ 1217221 w 3212276"/>
              <a:gd name="connsiteY4" fmla="*/ 1490353 h 1490353"/>
              <a:gd name="connsiteX5" fmla="*/ 1056904 w 3212276"/>
              <a:gd name="connsiteY5" fmla="*/ 1454727 h 1490353"/>
              <a:gd name="connsiteX6" fmla="*/ 1128156 w 3212276"/>
              <a:gd name="connsiteY6" fmla="*/ 1015340 h 1490353"/>
              <a:gd name="connsiteX7" fmla="*/ 23751 w 3212276"/>
              <a:gd name="connsiteY7" fmla="*/ 783771 h 1490353"/>
              <a:gd name="connsiteX8" fmla="*/ 59377 w 3212276"/>
              <a:gd name="connsiteY8" fmla="*/ 552202 h 1490353"/>
              <a:gd name="connsiteX9" fmla="*/ 0 w 3212276"/>
              <a:gd name="connsiteY9" fmla="*/ 534389 h 1490353"/>
              <a:gd name="connsiteX10" fmla="*/ 130629 w 3212276"/>
              <a:gd name="connsiteY10" fmla="*/ 0 h 1490353"/>
              <a:gd name="connsiteX11" fmla="*/ 231569 w 3212276"/>
              <a:gd name="connsiteY11" fmla="*/ 17813 h 1490353"/>
              <a:gd name="connsiteX12" fmla="*/ 142504 w 3212276"/>
              <a:gd name="connsiteY12" fmla="*/ 558140 h 1490353"/>
              <a:gd name="connsiteX13" fmla="*/ 1145969 w 3212276"/>
              <a:gd name="connsiteY13" fmla="*/ 783771 h 1490353"/>
              <a:gd name="connsiteX14" fmla="*/ 1264722 w 3212276"/>
              <a:gd name="connsiteY14" fmla="*/ 255319 h 1490353"/>
              <a:gd name="connsiteX15" fmla="*/ 1401289 w 3212276"/>
              <a:gd name="connsiteY15" fmla="*/ 285008 h 1490353"/>
              <a:gd name="connsiteX16" fmla="*/ 1282535 w 3212276"/>
              <a:gd name="connsiteY16" fmla="*/ 795646 h 1490353"/>
              <a:gd name="connsiteX17" fmla="*/ 3212276 w 3212276"/>
              <a:gd name="connsiteY17" fmla="*/ 1181595 h 1490353"/>
              <a:gd name="connsiteX0" fmla="*/ 3188525 w 3188525"/>
              <a:gd name="connsiteY0" fmla="*/ 1181595 h 1490353"/>
              <a:gd name="connsiteX1" fmla="*/ 3158836 w 3188525"/>
              <a:gd name="connsiteY1" fmla="*/ 1341911 h 1490353"/>
              <a:gd name="connsiteX2" fmla="*/ 3004457 w 3188525"/>
              <a:gd name="connsiteY2" fmla="*/ 1413163 h 1490353"/>
              <a:gd name="connsiteX3" fmla="*/ 1264722 w 3188525"/>
              <a:gd name="connsiteY3" fmla="*/ 1021278 h 1490353"/>
              <a:gd name="connsiteX4" fmla="*/ 1193470 w 3188525"/>
              <a:gd name="connsiteY4" fmla="*/ 1490353 h 1490353"/>
              <a:gd name="connsiteX5" fmla="*/ 1033153 w 3188525"/>
              <a:gd name="connsiteY5" fmla="*/ 1454727 h 1490353"/>
              <a:gd name="connsiteX6" fmla="*/ 1104405 w 3188525"/>
              <a:gd name="connsiteY6" fmla="*/ 1015340 h 1490353"/>
              <a:gd name="connsiteX7" fmla="*/ 0 w 3188525"/>
              <a:gd name="connsiteY7" fmla="*/ 783771 h 1490353"/>
              <a:gd name="connsiteX8" fmla="*/ 35626 w 3188525"/>
              <a:gd name="connsiteY8" fmla="*/ 552202 h 1490353"/>
              <a:gd name="connsiteX9" fmla="*/ 3409 w 3188525"/>
              <a:gd name="connsiteY9" fmla="*/ 520809 h 1490353"/>
              <a:gd name="connsiteX10" fmla="*/ 106878 w 3188525"/>
              <a:gd name="connsiteY10" fmla="*/ 0 h 1490353"/>
              <a:gd name="connsiteX11" fmla="*/ 207818 w 3188525"/>
              <a:gd name="connsiteY11" fmla="*/ 17813 h 1490353"/>
              <a:gd name="connsiteX12" fmla="*/ 118753 w 3188525"/>
              <a:gd name="connsiteY12" fmla="*/ 558140 h 1490353"/>
              <a:gd name="connsiteX13" fmla="*/ 1122218 w 3188525"/>
              <a:gd name="connsiteY13" fmla="*/ 783771 h 1490353"/>
              <a:gd name="connsiteX14" fmla="*/ 1240971 w 3188525"/>
              <a:gd name="connsiteY14" fmla="*/ 255319 h 1490353"/>
              <a:gd name="connsiteX15" fmla="*/ 1377538 w 3188525"/>
              <a:gd name="connsiteY15" fmla="*/ 285008 h 1490353"/>
              <a:gd name="connsiteX16" fmla="*/ 1258784 w 3188525"/>
              <a:gd name="connsiteY16" fmla="*/ 795646 h 1490353"/>
              <a:gd name="connsiteX17" fmla="*/ 3188525 w 3188525"/>
              <a:gd name="connsiteY17" fmla="*/ 1181595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18753 w 3183998"/>
              <a:gd name="connsiteY12" fmla="*/ 558140 h 1490353"/>
              <a:gd name="connsiteX13" fmla="*/ 1122218 w 3183998"/>
              <a:gd name="connsiteY13" fmla="*/ 78377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58784 w 3183998"/>
              <a:gd name="connsiteY16" fmla="*/ 795646 h 1490353"/>
              <a:gd name="connsiteX17" fmla="*/ 3183998 w 3183998"/>
              <a:gd name="connsiteY17" fmla="*/ 1217809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18753 w 3183998"/>
              <a:gd name="connsiteY12" fmla="*/ 558140 h 1490353"/>
              <a:gd name="connsiteX13" fmla="*/ 1126745 w 3183998"/>
              <a:gd name="connsiteY13" fmla="*/ 75661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58784 w 3183998"/>
              <a:gd name="connsiteY16" fmla="*/ 795646 h 1490353"/>
              <a:gd name="connsiteX17" fmla="*/ 3183998 w 3183998"/>
              <a:gd name="connsiteY17" fmla="*/ 1217809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27807 w 3183998"/>
              <a:gd name="connsiteY12" fmla="*/ 540033 h 1490353"/>
              <a:gd name="connsiteX13" fmla="*/ 1126745 w 3183998"/>
              <a:gd name="connsiteY13" fmla="*/ 75661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58784 w 3183998"/>
              <a:gd name="connsiteY16" fmla="*/ 795646 h 1490353"/>
              <a:gd name="connsiteX17" fmla="*/ 3183998 w 3183998"/>
              <a:gd name="connsiteY17" fmla="*/ 1217809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27807 w 3183998"/>
              <a:gd name="connsiteY12" fmla="*/ 540033 h 1490353"/>
              <a:gd name="connsiteX13" fmla="*/ 1126745 w 3183998"/>
              <a:gd name="connsiteY13" fmla="*/ 75661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81418 w 3183998"/>
              <a:gd name="connsiteY16" fmla="*/ 800173 h 1490353"/>
              <a:gd name="connsiteX17" fmla="*/ 3183998 w 3183998"/>
              <a:gd name="connsiteY17" fmla="*/ 1217809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13163 h 1490353"/>
              <a:gd name="connsiteX3" fmla="*/ 1264722 w 3179471"/>
              <a:gd name="connsiteY3" fmla="*/ 1021278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1418 w 3179471"/>
              <a:gd name="connsiteY16" fmla="*/ 800173 h 1490353"/>
              <a:gd name="connsiteX17" fmla="*/ 3179471 w 3179471"/>
              <a:gd name="connsiteY17" fmla="*/ 1190648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13163 h 1490353"/>
              <a:gd name="connsiteX3" fmla="*/ 1264722 w 3179471"/>
              <a:gd name="connsiteY3" fmla="*/ 1021278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5945 w 3179471"/>
              <a:gd name="connsiteY16" fmla="*/ 786592 h 1490353"/>
              <a:gd name="connsiteX17" fmla="*/ 3179471 w 3179471"/>
              <a:gd name="connsiteY17" fmla="*/ 1190648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40324 h 1490353"/>
              <a:gd name="connsiteX3" fmla="*/ 1264722 w 3179471"/>
              <a:gd name="connsiteY3" fmla="*/ 1021278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5945 w 3179471"/>
              <a:gd name="connsiteY16" fmla="*/ 786592 h 1490353"/>
              <a:gd name="connsiteX17" fmla="*/ 3179471 w 3179471"/>
              <a:gd name="connsiteY17" fmla="*/ 1190648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40324 h 1490353"/>
              <a:gd name="connsiteX3" fmla="*/ 1260195 w 3179471"/>
              <a:gd name="connsiteY3" fmla="*/ 1066545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5945 w 3179471"/>
              <a:gd name="connsiteY16" fmla="*/ 786592 h 1490353"/>
              <a:gd name="connsiteX17" fmla="*/ 3179471 w 3179471"/>
              <a:gd name="connsiteY17" fmla="*/ 1190648 h 149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9471" h="1490353">
                <a:moveTo>
                  <a:pt x="3179471" y="1190648"/>
                </a:moveTo>
                <a:lnTo>
                  <a:pt x="3158836" y="1341911"/>
                </a:lnTo>
                <a:lnTo>
                  <a:pt x="3004457" y="1440324"/>
                </a:lnTo>
                <a:lnTo>
                  <a:pt x="1260195" y="1066545"/>
                </a:lnTo>
                <a:lnTo>
                  <a:pt x="1193470" y="1490353"/>
                </a:lnTo>
                <a:lnTo>
                  <a:pt x="1033153" y="1454727"/>
                </a:lnTo>
                <a:lnTo>
                  <a:pt x="1104405" y="1015340"/>
                </a:lnTo>
                <a:lnTo>
                  <a:pt x="0" y="783771"/>
                </a:lnTo>
                <a:lnTo>
                  <a:pt x="35626" y="552202"/>
                </a:lnTo>
                <a:lnTo>
                  <a:pt x="3409" y="520809"/>
                </a:lnTo>
                <a:lnTo>
                  <a:pt x="106878" y="0"/>
                </a:lnTo>
                <a:lnTo>
                  <a:pt x="207818" y="17813"/>
                </a:lnTo>
                <a:lnTo>
                  <a:pt x="127807" y="540033"/>
                </a:lnTo>
                <a:lnTo>
                  <a:pt x="1126745" y="756611"/>
                </a:lnTo>
                <a:lnTo>
                  <a:pt x="1240971" y="255319"/>
                </a:lnTo>
                <a:lnTo>
                  <a:pt x="1377538" y="285008"/>
                </a:lnTo>
                <a:lnTo>
                  <a:pt x="1285945" y="786592"/>
                </a:lnTo>
                <a:lnTo>
                  <a:pt x="3179471" y="1190648"/>
                </a:lnTo>
                <a:close/>
              </a:path>
            </a:pathLst>
          </a:custGeom>
          <a:solidFill>
            <a:srgbClr val="FF9999">
              <a:alpha val="80000"/>
            </a:srgbClr>
          </a:solidFill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271591" y="2862469"/>
            <a:ext cx="755373" cy="344128"/>
          </a:xfrm>
          <a:prstGeom prst="rect">
            <a:avLst/>
          </a:prstGeom>
          <a:solidFill>
            <a:schemeClr val="bg1"/>
          </a:solidFill>
          <a:ln>
            <a:solidFill>
              <a:srgbClr val="265499"/>
            </a:solidFill>
          </a:ln>
          <a:effectLst>
            <a:outerShdw blurRad="50800" dist="38100" dir="2700000" algn="tl" rotWithShape="0">
              <a:srgbClr val="265499">
                <a:alpha val="40000"/>
              </a:srgbClr>
            </a:outerShdw>
          </a:effectLst>
          <a:scene3d>
            <a:camera prst="obliqueBottomRight"/>
            <a:lightRig rig="threePt" dir="t"/>
          </a:scene3d>
          <a:sp3d/>
        </p:spPr>
        <p:txBody>
          <a:bodyPr wrap="square" lIns="36000" tIns="0" rIns="36000" bIns="36000" rtlCol="0">
            <a:spAutoFit/>
            <a:flatTx/>
          </a:bodyPr>
          <a:lstStyle/>
          <a:p>
            <a:pPr algn="ctr"/>
            <a:r>
              <a:rPr lang="de-DE" dirty="0" smtClean="0"/>
              <a:t>2.BA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der Detail-Abläufe (III)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53146" y="923532"/>
            <a:ext cx="4468306" cy="2583203"/>
          </a:xfrm>
        </p:spPr>
        <p:txBody>
          <a:bodyPr/>
          <a:lstStyle/>
          <a:p>
            <a:r>
              <a:rPr lang="de-DE" dirty="0" smtClean="0"/>
              <a:t>Im 1. BA wird jetzt: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ie nördliche Nebenanlage (Parkstreifen und Gehweg) neu gebaut; </a:t>
            </a:r>
          </a:p>
          <a:p>
            <a:pPr lvl="1"/>
            <a:r>
              <a:rPr lang="de-DE" dirty="0"/>
              <a:t>d</a:t>
            </a:r>
            <a:r>
              <a:rPr lang="de-DE" dirty="0" smtClean="0"/>
              <a:t>afür werden alle Fußgänger und Radfahrer nur noch über die neue Fahrbahn sowie die alte südliche Nebenanlage geführt, </a:t>
            </a:r>
          </a:p>
          <a:p>
            <a:pPr lvl="1"/>
            <a:r>
              <a:rPr lang="de-DE" dirty="0" smtClean="0"/>
              <a:t>Aber natürlich bleiben die nördlichen Häuser fußläufig immer erreichbar!</a:t>
            </a:r>
          </a:p>
          <a:p>
            <a:r>
              <a:rPr lang="de-DE" dirty="0" smtClean="0"/>
              <a:t>Im 2.BA wird weiterhin:</a:t>
            </a:r>
          </a:p>
          <a:p>
            <a:pPr lvl="1"/>
            <a:r>
              <a:rPr lang="de-DE" dirty="0" smtClean="0"/>
              <a:t>am Abwassersammler und den neuen Leitungen zu den </a:t>
            </a:r>
            <a:r>
              <a:rPr lang="de-DE" dirty="0"/>
              <a:t>G</a:t>
            </a:r>
            <a:r>
              <a:rPr lang="de-DE" dirty="0" smtClean="0"/>
              <a:t>rundstücken gebaut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881197" y="3622976"/>
            <a:ext cx="4181194" cy="608709"/>
          </a:xfrm>
          <a:custGeom>
            <a:avLst/>
            <a:gdLst>
              <a:gd name="connsiteX0" fmla="*/ 99391 w 4393095"/>
              <a:gd name="connsiteY0" fmla="*/ 159026 h 894522"/>
              <a:gd name="connsiteX1" fmla="*/ 0 w 4393095"/>
              <a:gd name="connsiteY1" fmla="*/ 526774 h 894522"/>
              <a:gd name="connsiteX2" fmla="*/ 119269 w 4393095"/>
              <a:gd name="connsiteY2" fmla="*/ 487018 h 894522"/>
              <a:gd name="connsiteX3" fmla="*/ 1918252 w 4393095"/>
              <a:gd name="connsiteY3" fmla="*/ 576470 h 894522"/>
              <a:gd name="connsiteX4" fmla="*/ 3001617 w 4393095"/>
              <a:gd name="connsiteY4" fmla="*/ 685800 h 894522"/>
              <a:gd name="connsiteX5" fmla="*/ 4104861 w 4393095"/>
              <a:gd name="connsiteY5" fmla="*/ 854765 h 894522"/>
              <a:gd name="connsiteX6" fmla="*/ 4363278 w 4393095"/>
              <a:gd name="connsiteY6" fmla="*/ 894522 h 894522"/>
              <a:gd name="connsiteX7" fmla="*/ 4393095 w 4393095"/>
              <a:gd name="connsiteY7" fmla="*/ 655983 h 894522"/>
              <a:gd name="connsiteX8" fmla="*/ 3617843 w 4393095"/>
              <a:gd name="connsiteY8" fmla="*/ 516835 h 894522"/>
              <a:gd name="connsiteX9" fmla="*/ 2713382 w 4393095"/>
              <a:gd name="connsiteY9" fmla="*/ 397565 h 894522"/>
              <a:gd name="connsiteX10" fmla="*/ 2435087 w 4393095"/>
              <a:gd name="connsiteY10" fmla="*/ 357809 h 894522"/>
              <a:gd name="connsiteX11" fmla="*/ 2554356 w 4393095"/>
              <a:gd name="connsiteY11" fmla="*/ 49696 h 894522"/>
              <a:gd name="connsiteX12" fmla="*/ 2415208 w 4393095"/>
              <a:gd name="connsiteY12" fmla="*/ 0 h 894522"/>
              <a:gd name="connsiteX13" fmla="*/ 2286000 w 4393095"/>
              <a:gd name="connsiteY13" fmla="*/ 347870 h 894522"/>
              <a:gd name="connsiteX14" fmla="*/ 1470991 w 4393095"/>
              <a:gd name="connsiteY14" fmla="*/ 288235 h 894522"/>
              <a:gd name="connsiteX15" fmla="*/ 298174 w 4393095"/>
              <a:gd name="connsiteY15" fmla="*/ 218661 h 894522"/>
              <a:gd name="connsiteX16" fmla="*/ 99391 w 4393095"/>
              <a:gd name="connsiteY16" fmla="*/ 159026 h 894522"/>
              <a:gd name="connsiteX0" fmla="*/ 99391 w 4393095"/>
              <a:gd name="connsiteY0" fmla="*/ 249659 h 985155"/>
              <a:gd name="connsiteX1" fmla="*/ 0 w 4393095"/>
              <a:gd name="connsiteY1" fmla="*/ 617407 h 985155"/>
              <a:gd name="connsiteX2" fmla="*/ 119269 w 4393095"/>
              <a:gd name="connsiteY2" fmla="*/ 577651 h 985155"/>
              <a:gd name="connsiteX3" fmla="*/ 1918252 w 4393095"/>
              <a:gd name="connsiteY3" fmla="*/ 667103 h 985155"/>
              <a:gd name="connsiteX4" fmla="*/ 3001617 w 4393095"/>
              <a:gd name="connsiteY4" fmla="*/ 776433 h 985155"/>
              <a:gd name="connsiteX5" fmla="*/ 4104861 w 4393095"/>
              <a:gd name="connsiteY5" fmla="*/ 945398 h 985155"/>
              <a:gd name="connsiteX6" fmla="*/ 4363278 w 4393095"/>
              <a:gd name="connsiteY6" fmla="*/ 985155 h 985155"/>
              <a:gd name="connsiteX7" fmla="*/ 4393095 w 4393095"/>
              <a:gd name="connsiteY7" fmla="*/ 746616 h 985155"/>
              <a:gd name="connsiteX8" fmla="*/ 3617843 w 4393095"/>
              <a:gd name="connsiteY8" fmla="*/ 607468 h 985155"/>
              <a:gd name="connsiteX9" fmla="*/ 2713382 w 4393095"/>
              <a:gd name="connsiteY9" fmla="*/ 488198 h 985155"/>
              <a:gd name="connsiteX10" fmla="*/ 2435087 w 4393095"/>
              <a:gd name="connsiteY10" fmla="*/ 448442 h 985155"/>
              <a:gd name="connsiteX11" fmla="*/ 2613203 w 4393095"/>
              <a:gd name="connsiteY11" fmla="*/ 0 h 985155"/>
              <a:gd name="connsiteX12" fmla="*/ 2415208 w 4393095"/>
              <a:gd name="connsiteY12" fmla="*/ 90633 h 985155"/>
              <a:gd name="connsiteX13" fmla="*/ 2286000 w 4393095"/>
              <a:gd name="connsiteY13" fmla="*/ 438503 h 985155"/>
              <a:gd name="connsiteX14" fmla="*/ 1470991 w 4393095"/>
              <a:gd name="connsiteY14" fmla="*/ 378868 h 985155"/>
              <a:gd name="connsiteX15" fmla="*/ 298174 w 4393095"/>
              <a:gd name="connsiteY15" fmla="*/ 309294 h 985155"/>
              <a:gd name="connsiteX16" fmla="*/ 99391 w 4393095"/>
              <a:gd name="connsiteY16" fmla="*/ 249659 h 985155"/>
              <a:gd name="connsiteX0" fmla="*/ 99391 w 4393095"/>
              <a:gd name="connsiteY0" fmla="*/ 290302 h 1025798"/>
              <a:gd name="connsiteX1" fmla="*/ 0 w 4393095"/>
              <a:gd name="connsiteY1" fmla="*/ 658050 h 1025798"/>
              <a:gd name="connsiteX2" fmla="*/ 119269 w 4393095"/>
              <a:gd name="connsiteY2" fmla="*/ 618294 h 1025798"/>
              <a:gd name="connsiteX3" fmla="*/ 1918252 w 4393095"/>
              <a:gd name="connsiteY3" fmla="*/ 707746 h 1025798"/>
              <a:gd name="connsiteX4" fmla="*/ 3001617 w 4393095"/>
              <a:gd name="connsiteY4" fmla="*/ 817076 h 1025798"/>
              <a:gd name="connsiteX5" fmla="*/ 4104861 w 4393095"/>
              <a:gd name="connsiteY5" fmla="*/ 986041 h 1025798"/>
              <a:gd name="connsiteX6" fmla="*/ 4363278 w 4393095"/>
              <a:gd name="connsiteY6" fmla="*/ 1025798 h 1025798"/>
              <a:gd name="connsiteX7" fmla="*/ 4393095 w 4393095"/>
              <a:gd name="connsiteY7" fmla="*/ 787259 h 1025798"/>
              <a:gd name="connsiteX8" fmla="*/ 3617843 w 4393095"/>
              <a:gd name="connsiteY8" fmla="*/ 648111 h 1025798"/>
              <a:gd name="connsiteX9" fmla="*/ 2713382 w 4393095"/>
              <a:gd name="connsiteY9" fmla="*/ 528841 h 1025798"/>
              <a:gd name="connsiteX10" fmla="*/ 2435087 w 4393095"/>
              <a:gd name="connsiteY10" fmla="*/ 489085 h 1025798"/>
              <a:gd name="connsiteX11" fmla="*/ 2613203 w 4393095"/>
              <a:gd name="connsiteY11" fmla="*/ 40643 h 1025798"/>
              <a:gd name="connsiteX12" fmla="*/ 2469529 w 4393095"/>
              <a:gd name="connsiteY12" fmla="*/ 0 h 1025798"/>
              <a:gd name="connsiteX13" fmla="*/ 2286000 w 4393095"/>
              <a:gd name="connsiteY13" fmla="*/ 479146 h 1025798"/>
              <a:gd name="connsiteX14" fmla="*/ 1470991 w 4393095"/>
              <a:gd name="connsiteY14" fmla="*/ 419511 h 1025798"/>
              <a:gd name="connsiteX15" fmla="*/ 298174 w 4393095"/>
              <a:gd name="connsiteY15" fmla="*/ 349937 h 1025798"/>
              <a:gd name="connsiteX16" fmla="*/ 99391 w 4393095"/>
              <a:gd name="connsiteY16" fmla="*/ 290302 h 1025798"/>
              <a:gd name="connsiteX0" fmla="*/ 99391 w 4393095"/>
              <a:gd name="connsiteY0" fmla="*/ 290302 h 1025798"/>
              <a:gd name="connsiteX1" fmla="*/ 0 w 4393095"/>
              <a:gd name="connsiteY1" fmla="*/ 658050 h 1025798"/>
              <a:gd name="connsiteX2" fmla="*/ 119269 w 4393095"/>
              <a:gd name="connsiteY2" fmla="*/ 618294 h 1025798"/>
              <a:gd name="connsiteX3" fmla="*/ 1918252 w 4393095"/>
              <a:gd name="connsiteY3" fmla="*/ 707746 h 1025798"/>
              <a:gd name="connsiteX4" fmla="*/ 3001617 w 4393095"/>
              <a:gd name="connsiteY4" fmla="*/ 817076 h 1025798"/>
              <a:gd name="connsiteX5" fmla="*/ 4104861 w 4393095"/>
              <a:gd name="connsiteY5" fmla="*/ 986041 h 1025798"/>
              <a:gd name="connsiteX6" fmla="*/ 4363278 w 4393095"/>
              <a:gd name="connsiteY6" fmla="*/ 1025798 h 1025798"/>
              <a:gd name="connsiteX7" fmla="*/ 4393095 w 4393095"/>
              <a:gd name="connsiteY7" fmla="*/ 787259 h 1025798"/>
              <a:gd name="connsiteX8" fmla="*/ 3617843 w 4393095"/>
              <a:gd name="connsiteY8" fmla="*/ 648111 h 1025798"/>
              <a:gd name="connsiteX9" fmla="*/ 2713382 w 4393095"/>
              <a:gd name="connsiteY9" fmla="*/ 528841 h 1025798"/>
              <a:gd name="connsiteX10" fmla="*/ 2435087 w 4393095"/>
              <a:gd name="connsiteY10" fmla="*/ 489085 h 1025798"/>
              <a:gd name="connsiteX11" fmla="*/ 2613203 w 4393095"/>
              <a:gd name="connsiteY11" fmla="*/ 40643 h 1025798"/>
              <a:gd name="connsiteX12" fmla="*/ 2469529 w 4393095"/>
              <a:gd name="connsiteY12" fmla="*/ 0 h 1025798"/>
              <a:gd name="connsiteX13" fmla="*/ 2286000 w 4393095"/>
              <a:gd name="connsiteY13" fmla="*/ 479146 h 1025798"/>
              <a:gd name="connsiteX14" fmla="*/ 1470991 w 4393095"/>
              <a:gd name="connsiteY14" fmla="*/ 419511 h 1025798"/>
              <a:gd name="connsiteX15" fmla="*/ 298174 w 4393095"/>
              <a:gd name="connsiteY15" fmla="*/ 349937 h 1025798"/>
              <a:gd name="connsiteX16" fmla="*/ 99391 w 4393095"/>
              <a:gd name="connsiteY16" fmla="*/ 290302 h 1025798"/>
              <a:gd name="connsiteX0" fmla="*/ 99391 w 4393095"/>
              <a:gd name="connsiteY0" fmla="*/ 290302 h 1025798"/>
              <a:gd name="connsiteX1" fmla="*/ 0 w 4393095"/>
              <a:gd name="connsiteY1" fmla="*/ 658050 h 1025798"/>
              <a:gd name="connsiteX2" fmla="*/ 1918252 w 4393095"/>
              <a:gd name="connsiteY2" fmla="*/ 707746 h 1025798"/>
              <a:gd name="connsiteX3" fmla="*/ 3001617 w 4393095"/>
              <a:gd name="connsiteY3" fmla="*/ 817076 h 1025798"/>
              <a:gd name="connsiteX4" fmla="*/ 4104861 w 4393095"/>
              <a:gd name="connsiteY4" fmla="*/ 986041 h 1025798"/>
              <a:gd name="connsiteX5" fmla="*/ 4363278 w 4393095"/>
              <a:gd name="connsiteY5" fmla="*/ 1025798 h 1025798"/>
              <a:gd name="connsiteX6" fmla="*/ 4393095 w 4393095"/>
              <a:gd name="connsiteY6" fmla="*/ 787259 h 1025798"/>
              <a:gd name="connsiteX7" fmla="*/ 3617843 w 4393095"/>
              <a:gd name="connsiteY7" fmla="*/ 648111 h 1025798"/>
              <a:gd name="connsiteX8" fmla="*/ 2713382 w 4393095"/>
              <a:gd name="connsiteY8" fmla="*/ 528841 h 1025798"/>
              <a:gd name="connsiteX9" fmla="*/ 2435087 w 4393095"/>
              <a:gd name="connsiteY9" fmla="*/ 489085 h 1025798"/>
              <a:gd name="connsiteX10" fmla="*/ 2613203 w 4393095"/>
              <a:gd name="connsiteY10" fmla="*/ 40643 h 1025798"/>
              <a:gd name="connsiteX11" fmla="*/ 2469529 w 4393095"/>
              <a:gd name="connsiteY11" fmla="*/ 0 h 1025798"/>
              <a:gd name="connsiteX12" fmla="*/ 2286000 w 4393095"/>
              <a:gd name="connsiteY12" fmla="*/ 479146 h 1025798"/>
              <a:gd name="connsiteX13" fmla="*/ 1470991 w 4393095"/>
              <a:gd name="connsiteY13" fmla="*/ 419511 h 1025798"/>
              <a:gd name="connsiteX14" fmla="*/ 298174 w 4393095"/>
              <a:gd name="connsiteY14" fmla="*/ 349937 h 1025798"/>
              <a:gd name="connsiteX15" fmla="*/ 99391 w 4393095"/>
              <a:gd name="connsiteY15" fmla="*/ 290302 h 1025798"/>
              <a:gd name="connsiteX0" fmla="*/ 64222 w 4357926"/>
              <a:gd name="connsiteY0" fmla="*/ 290302 h 1025798"/>
              <a:gd name="connsiteX1" fmla="*/ 0 w 4357926"/>
              <a:gd name="connsiteY1" fmla="*/ 542494 h 1025798"/>
              <a:gd name="connsiteX2" fmla="*/ 1883083 w 4357926"/>
              <a:gd name="connsiteY2" fmla="*/ 707746 h 1025798"/>
              <a:gd name="connsiteX3" fmla="*/ 2966448 w 4357926"/>
              <a:gd name="connsiteY3" fmla="*/ 817076 h 1025798"/>
              <a:gd name="connsiteX4" fmla="*/ 4069692 w 4357926"/>
              <a:gd name="connsiteY4" fmla="*/ 986041 h 1025798"/>
              <a:gd name="connsiteX5" fmla="*/ 4328109 w 4357926"/>
              <a:gd name="connsiteY5" fmla="*/ 1025798 h 1025798"/>
              <a:gd name="connsiteX6" fmla="*/ 4357926 w 4357926"/>
              <a:gd name="connsiteY6" fmla="*/ 787259 h 1025798"/>
              <a:gd name="connsiteX7" fmla="*/ 3582674 w 4357926"/>
              <a:gd name="connsiteY7" fmla="*/ 648111 h 1025798"/>
              <a:gd name="connsiteX8" fmla="*/ 2678213 w 4357926"/>
              <a:gd name="connsiteY8" fmla="*/ 528841 h 1025798"/>
              <a:gd name="connsiteX9" fmla="*/ 2399918 w 4357926"/>
              <a:gd name="connsiteY9" fmla="*/ 489085 h 1025798"/>
              <a:gd name="connsiteX10" fmla="*/ 2578034 w 4357926"/>
              <a:gd name="connsiteY10" fmla="*/ 40643 h 1025798"/>
              <a:gd name="connsiteX11" fmla="*/ 2434360 w 4357926"/>
              <a:gd name="connsiteY11" fmla="*/ 0 h 1025798"/>
              <a:gd name="connsiteX12" fmla="*/ 2250831 w 4357926"/>
              <a:gd name="connsiteY12" fmla="*/ 479146 h 1025798"/>
              <a:gd name="connsiteX13" fmla="*/ 1435822 w 4357926"/>
              <a:gd name="connsiteY13" fmla="*/ 419511 h 1025798"/>
              <a:gd name="connsiteX14" fmla="*/ 263005 w 4357926"/>
              <a:gd name="connsiteY14" fmla="*/ 349937 h 1025798"/>
              <a:gd name="connsiteX15" fmla="*/ 64222 w 4357926"/>
              <a:gd name="connsiteY15" fmla="*/ 290302 h 1025798"/>
              <a:gd name="connsiteX0" fmla="*/ 64222 w 4357926"/>
              <a:gd name="connsiteY0" fmla="*/ 290302 h 1025798"/>
              <a:gd name="connsiteX1" fmla="*/ 0 w 4357926"/>
              <a:gd name="connsiteY1" fmla="*/ 542494 h 1025798"/>
              <a:gd name="connsiteX2" fmla="*/ 1898155 w 4357926"/>
              <a:gd name="connsiteY2" fmla="*/ 617311 h 1025798"/>
              <a:gd name="connsiteX3" fmla="*/ 2966448 w 4357926"/>
              <a:gd name="connsiteY3" fmla="*/ 817076 h 1025798"/>
              <a:gd name="connsiteX4" fmla="*/ 4069692 w 4357926"/>
              <a:gd name="connsiteY4" fmla="*/ 986041 h 1025798"/>
              <a:gd name="connsiteX5" fmla="*/ 4328109 w 4357926"/>
              <a:gd name="connsiteY5" fmla="*/ 1025798 h 1025798"/>
              <a:gd name="connsiteX6" fmla="*/ 4357926 w 4357926"/>
              <a:gd name="connsiteY6" fmla="*/ 787259 h 1025798"/>
              <a:gd name="connsiteX7" fmla="*/ 3582674 w 4357926"/>
              <a:gd name="connsiteY7" fmla="*/ 648111 h 1025798"/>
              <a:gd name="connsiteX8" fmla="*/ 2678213 w 4357926"/>
              <a:gd name="connsiteY8" fmla="*/ 528841 h 1025798"/>
              <a:gd name="connsiteX9" fmla="*/ 2399918 w 4357926"/>
              <a:gd name="connsiteY9" fmla="*/ 489085 h 1025798"/>
              <a:gd name="connsiteX10" fmla="*/ 2578034 w 4357926"/>
              <a:gd name="connsiteY10" fmla="*/ 40643 h 1025798"/>
              <a:gd name="connsiteX11" fmla="*/ 2434360 w 4357926"/>
              <a:gd name="connsiteY11" fmla="*/ 0 h 1025798"/>
              <a:gd name="connsiteX12" fmla="*/ 2250831 w 4357926"/>
              <a:gd name="connsiteY12" fmla="*/ 479146 h 1025798"/>
              <a:gd name="connsiteX13" fmla="*/ 1435822 w 4357926"/>
              <a:gd name="connsiteY13" fmla="*/ 419511 h 1025798"/>
              <a:gd name="connsiteX14" fmla="*/ 263005 w 4357926"/>
              <a:gd name="connsiteY14" fmla="*/ 349937 h 1025798"/>
              <a:gd name="connsiteX15" fmla="*/ 64222 w 4357926"/>
              <a:gd name="connsiteY15" fmla="*/ 290302 h 1025798"/>
              <a:gd name="connsiteX0" fmla="*/ 24029 w 4317733"/>
              <a:gd name="connsiteY0" fmla="*/ 290302 h 1025798"/>
              <a:gd name="connsiteX1" fmla="*/ 0 w 4317733"/>
              <a:gd name="connsiteY1" fmla="*/ 507325 h 1025798"/>
              <a:gd name="connsiteX2" fmla="*/ 1857962 w 4317733"/>
              <a:gd name="connsiteY2" fmla="*/ 617311 h 1025798"/>
              <a:gd name="connsiteX3" fmla="*/ 2926255 w 4317733"/>
              <a:gd name="connsiteY3" fmla="*/ 817076 h 1025798"/>
              <a:gd name="connsiteX4" fmla="*/ 4029499 w 4317733"/>
              <a:gd name="connsiteY4" fmla="*/ 986041 h 1025798"/>
              <a:gd name="connsiteX5" fmla="*/ 4287916 w 4317733"/>
              <a:gd name="connsiteY5" fmla="*/ 1025798 h 1025798"/>
              <a:gd name="connsiteX6" fmla="*/ 4317733 w 4317733"/>
              <a:gd name="connsiteY6" fmla="*/ 787259 h 1025798"/>
              <a:gd name="connsiteX7" fmla="*/ 3542481 w 4317733"/>
              <a:gd name="connsiteY7" fmla="*/ 648111 h 1025798"/>
              <a:gd name="connsiteX8" fmla="*/ 2638020 w 4317733"/>
              <a:gd name="connsiteY8" fmla="*/ 528841 h 1025798"/>
              <a:gd name="connsiteX9" fmla="*/ 2359725 w 4317733"/>
              <a:gd name="connsiteY9" fmla="*/ 489085 h 1025798"/>
              <a:gd name="connsiteX10" fmla="*/ 2537841 w 4317733"/>
              <a:gd name="connsiteY10" fmla="*/ 40643 h 1025798"/>
              <a:gd name="connsiteX11" fmla="*/ 2394167 w 4317733"/>
              <a:gd name="connsiteY11" fmla="*/ 0 h 1025798"/>
              <a:gd name="connsiteX12" fmla="*/ 2210638 w 4317733"/>
              <a:gd name="connsiteY12" fmla="*/ 479146 h 1025798"/>
              <a:gd name="connsiteX13" fmla="*/ 1395629 w 4317733"/>
              <a:gd name="connsiteY13" fmla="*/ 419511 h 1025798"/>
              <a:gd name="connsiteX14" fmla="*/ 222812 w 4317733"/>
              <a:gd name="connsiteY14" fmla="*/ 349937 h 1025798"/>
              <a:gd name="connsiteX15" fmla="*/ 24029 w 4317733"/>
              <a:gd name="connsiteY15" fmla="*/ 290302 h 1025798"/>
              <a:gd name="connsiteX0" fmla="*/ 24029 w 4317733"/>
              <a:gd name="connsiteY0" fmla="*/ 290302 h 1025798"/>
              <a:gd name="connsiteX1" fmla="*/ 0 w 4317733"/>
              <a:gd name="connsiteY1" fmla="*/ 507325 h 1025798"/>
              <a:gd name="connsiteX2" fmla="*/ 1857962 w 4317733"/>
              <a:gd name="connsiteY2" fmla="*/ 617311 h 1025798"/>
              <a:gd name="connsiteX3" fmla="*/ 2936303 w 4317733"/>
              <a:gd name="connsiteY3" fmla="*/ 731665 h 1025798"/>
              <a:gd name="connsiteX4" fmla="*/ 4029499 w 4317733"/>
              <a:gd name="connsiteY4" fmla="*/ 986041 h 1025798"/>
              <a:gd name="connsiteX5" fmla="*/ 4287916 w 4317733"/>
              <a:gd name="connsiteY5" fmla="*/ 1025798 h 1025798"/>
              <a:gd name="connsiteX6" fmla="*/ 4317733 w 4317733"/>
              <a:gd name="connsiteY6" fmla="*/ 787259 h 1025798"/>
              <a:gd name="connsiteX7" fmla="*/ 3542481 w 4317733"/>
              <a:gd name="connsiteY7" fmla="*/ 648111 h 1025798"/>
              <a:gd name="connsiteX8" fmla="*/ 2638020 w 4317733"/>
              <a:gd name="connsiteY8" fmla="*/ 528841 h 1025798"/>
              <a:gd name="connsiteX9" fmla="*/ 2359725 w 4317733"/>
              <a:gd name="connsiteY9" fmla="*/ 489085 h 1025798"/>
              <a:gd name="connsiteX10" fmla="*/ 2537841 w 4317733"/>
              <a:gd name="connsiteY10" fmla="*/ 40643 h 1025798"/>
              <a:gd name="connsiteX11" fmla="*/ 2394167 w 4317733"/>
              <a:gd name="connsiteY11" fmla="*/ 0 h 1025798"/>
              <a:gd name="connsiteX12" fmla="*/ 2210638 w 4317733"/>
              <a:gd name="connsiteY12" fmla="*/ 479146 h 1025798"/>
              <a:gd name="connsiteX13" fmla="*/ 1395629 w 4317733"/>
              <a:gd name="connsiteY13" fmla="*/ 419511 h 1025798"/>
              <a:gd name="connsiteX14" fmla="*/ 222812 w 4317733"/>
              <a:gd name="connsiteY14" fmla="*/ 349937 h 1025798"/>
              <a:gd name="connsiteX15" fmla="*/ 24029 w 4317733"/>
              <a:gd name="connsiteY15" fmla="*/ 290302 h 1025798"/>
              <a:gd name="connsiteX0" fmla="*/ 24029 w 4317733"/>
              <a:gd name="connsiteY0" fmla="*/ 290302 h 1025798"/>
              <a:gd name="connsiteX1" fmla="*/ 0 w 4317733"/>
              <a:gd name="connsiteY1" fmla="*/ 507325 h 1025798"/>
              <a:gd name="connsiteX2" fmla="*/ 1857962 w 4317733"/>
              <a:gd name="connsiteY2" fmla="*/ 617311 h 1025798"/>
              <a:gd name="connsiteX3" fmla="*/ 2936303 w 4317733"/>
              <a:gd name="connsiteY3" fmla="*/ 731665 h 1025798"/>
              <a:gd name="connsiteX4" fmla="*/ 4029499 w 4317733"/>
              <a:gd name="connsiteY4" fmla="*/ 885557 h 1025798"/>
              <a:gd name="connsiteX5" fmla="*/ 4287916 w 4317733"/>
              <a:gd name="connsiteY5" fmla="*/ 1025798 h 1025798"/>
              <a:gd name="connsiteX6" fmla="*/ 4317733 w 4317733"/>
              <a:gd name="connsiteY6" fmla="*/ 787259 h 1025798"/>
              <a:gd name="connsiteX7" fmla="*/ 3542481 w 4317733"/>
              <a:gd name="connsiteY7" fmla="*/ 648111 h 1025798"/>
              <a:gd name="connsiteX8" fmla="*/ 2638020 w 4317733"/>
              <a:gd name="connsiteY8" fmla="*/ 528841 h 1025798"/>
              <a:gd name="connsiteX9" fmla="*/ 2359725 w 4317733"/>
              <a:gd name="connsiteY9" fmla="*/ 489085 h 1025798"/>
              <a:gd name="connsiteX10" fmla="*/ 2537841 w 4317733"/>
              <a:gd name="connsiteY10" fmla="*/ 40643 h 1025798"/>
              <a:gd name="connsiteX11" fmla="*/ 2394167 w 4317733"/>
              <a:gd name="connsiteY11" fmla="*/ 0 h 1025798"/>
              <a:gd name="connsiteX12" fmla="*/ 2210638 w 4317733"/>
              <a:gd name="connsiteY12" fmla="*/ 479146 h 1025798"/>
              <a:gd name="connsiteX13" fmla="*/ 1395629 w 4317733"/>
              <a:gd name="connsiteY13" fmla="*/ 419511 h 1025798"/>
              <a:gd name="connsiteX14" fmla="*/ 222812 w 4317733"/>
              <a:gd name="connsiteY14" fmla="*/ 349937 h 1025798"/>
              <a:gd name="connsiteX15" fmla="*/ 24029 w 4317733"/>
              <a:gd name="connsiteY15" fmla="*/ 290302 h 1025798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2481 w 4317733"/>
              <a:gd name="connsiteY7" fmla="*/ 648111 h 935363"/>
              <a:gd name="connsiteX8" fmla="*/ 2638020 w 4317733"/>
              <a:gd name="connsiteY8" fmla="*/ 528841 h 935363"/>
              <a:gd name="connsiteX9" fmla="*/ 2359725 w 4317733"/>
              <a:gd name="connsiteY9" fmla="*/ 489085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0638 w 4317733"/>
              <a:gd name="connsiteY12" fmla="*/ 479146 h 935363"/>
              <a:gd name="connsiteX13" fmla="*/ 1395629 w 4317733"/>
              <a:gd name="connsiteY13" fmla="*/ 419511 h 935363"/>
              <a:gd name="connsiteX14" fmla="*/ 222812 w 4317733"/>
              <a:gd name="connsiteY14" fmla="*/ 349937 h 935363"/>
              <a:gd name="connsiteX15" fmla="*/ 24029 w 4317733"/>
              <a:gd name="connsiteY15" fmla="*/ 290302 h 935363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2481 w 4317733"/>
              <a:gd name="connsiteY7" fmla="*/ 648111 h 935363"/>
              <a:gd name="connsiteX8" fmla="*/ 2638020 w 4317733"/>
              <a:gd name="connsiteY8" fmla="*/ 528841 h 935363"/>
              <a:gd name="connsiteX9" fmla="*/ 2359725 w 4317733"/>
              <a:gd name="connsiteY9" fmla="*/ 489085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0638 w 4317733"/>
              <a:gd name="connsiteY12" fmla="*/ 479146 h 935363"/>
              <a:gd name="connsiteX13" fmla="*/ 1395629 w 4317733"/>
              <a:gd name="connsiteY13" fmla="*/ 419511 h 935363"/>
              <a:gd name="connsiteX14" fmla="*/ 272463 w 4317733"/>
              <a:gd name="connsiteY14" fmla="*/ 325112 h 935363"/>
              <a:gd name="connsiteX15" fmla="*/ 24029 w 4317733"/>
              <a:gd name="connsiteY15" fmla="*/ 290302 h 935363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2481 w 4317733"/>
              <a:gd name="connsiteY7" fmla="*/ 648111 h 935363"/>
              <a:gd name="connsiteX8" fmla="*/ 2638020 w 4317733"/>
              <a:gd name="connsiteY8" fmla="*/ 528841 h 935363"/>
              <a:gd name="connsiteX9" fmla="*/ 2359725 w 4317733"/>
              <a:gd name="connsiteY9" fmla="*/ 489085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0638 w 4317733"/>
              <a:gd name="connsiteY12" fmla="*/ 479146 h 935363"/>
              <a:gd name="connsiteX13" fmla="*/ 1424591 w 4317733"/>
              <a:gd name="connsiteY13" fmla="*/ 382273 h 935363"/>
              <a:gd name="connsiteX14" fmla="*/ 272463 w 4317733"/>
              <a:gd name="connsiteY14" fmla="*/ 325112 h 935363"/>
              <a:gd name="connsiteX15" fmla="*/ 24029 w 4317733"/>
              <a:gd name="connsiteY15" fmla="*/ 290302 h 935363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2481 w 4317733"/>
              <a:gd name="connsiteY7" fmla="*/ 648111 h 935363"/>
              <a:gd name="connsiteX8" fmla="*/ 2638020 w 4317733"/>
              <a:gd name="connsiteY8" fmla="*/ 528841 h 935363"/>
              <a:gd name="connsiteX9" fmla="*/ 2359725 w 4317733"/>
              <a:gd name="connsiteY9" fmla="*/ 489085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8913 w 4317733"/>
              <a:gd name="connsiteY12" fmla="*/ 429496 h 935363"/>
              <a:gd name="connsiteX13" fmla="*/ 1424591 w 4317733"/>
              <a:gd name="connsiteY13" fmla="*/ 382273 h 935363"/>
              <a:gd name="connsiteX14" fmla="*/ 272463 w 4317733"/>
              <a:gd name="connsiteY14" fmla="*/ 325112 h 935363"/>
              <a:gd name="connsiteX15" fmla="*/ 24029 w 4317733"/>
              <a:gd name="connsiteY15" fmla="*/ 290302 h 935363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2481 w 4317733"/>
              <a:gd name="connsiteY7" fmla="*/ 648111 h 935363"/>
              <a:gd name="connsiteX8" fmla="*/ 2638020 w 4317733"/>
              <a:gd name="connsiteY8" fmla="*/ 528841 h 935363"/>
              <a:gd name="connsiteX9" fmla="*/ 2380413 w 4317733"/>
              <a:gd name="connsiteY9" fmla="*/ 447709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8913 w 4317733"/>
              <a:gd name="connsiteY12" fmla="*/ 429496 h 935363"/>
              <a:gd name="connsiteX13" fmla="*/ 1424591 w 4317733"/>
              <a:gd name="connsiteY13" fmla="*/ 382273 h 935363"/>
              <a:gd name="connsiteX14" fmla="*/ 272463 w 4317733"/>
              <a:gd name="connsiteY14" fmla="*/ 325112 h 935363"/>
              <a:gd name="connsiteX15" fmla="*/ 24029 w 4317733"/>
              <a:gd name="connsiteY15" fmla="*/ 290302 h 935363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2481 w 4317733"/>
              <a:gd name="connsiteY7" fmla="*/ 648111 h 935363"/>
              <a:gd name="connsiteX8" fmla="*/ 2642158 w 4317733"/>
              <a:gd name="connsiteY8" fmla="*/ 483327 h 935363"/>
              <a:gd name="connsiteX9" fmla="*/ 2380413 w 4317733"/>
              <a:gd name="connsiteY9" fmla="*/ 447709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8913 w 4317733"/>
              <a:gd name="connsiteY12" fmla="*/ 429496 h 935363"/>
              <a:gd name="connsiteX13" fmla="*/ 1424591 w 4317733"/>
              <a:gd name="connsiteY13" fmla="*/ 382273 h 935363"/>
              <a:gd name="connsiteX14" fmla="*/ 272463 w 4317733"/>
              <a:gd name="connsiteY14" fmla="*/ 325112 h 935363"/>
              <a:gd name="connsiteX15" fmla="*/ 24029 w 4317733"/>
              <a:gd name="connsiteY15" fmla="*/ 290302 h 935363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6618 w 4317733"/>
              <a:gd name="connsiteY7" fmla="*/ 598460 h 935363"/>
              <a:gd name="connsiteX8" fmla="*/ 2642158 w 4317733"/>
              <a:gd name="connsiteY8" fmla="*/ 483327 h 935363"/>
              <a:gd name="connsiteX9" fmla="*/ 2380413 w 4317733"/>
              <a:gd name="connsiteY9" fmla="*/ 447709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8913 w 4317733"/>
              <a:gd name="connsiteY12" fmla="*/ 429496 h 935363"/>
              <a:gd name="connsiteX13" fmla="*/ 1424591 w 4317733"/>
              <a:gd name="connsiteY13" fmla="*/ 382273 h 935363"/>
              <a:gd name="connsiteX14" fmla="*/ 272463 w 4317733"/>
              <a:gd name="connsiteY14" fmla="*/ 325112 h 935363"/>
              <a:gd name="connsiteX15" fmla="*/ 24029 w 4317733"/>
              <a:gd name="connsiteY15" fmla="*/ 290302 h 935363"/>
              <a:gd name="connsiteX0" fmla="*/ 24029 w 4297964"/>
              <a:gd name="connsiteY0" fmla="*/ 290302 h 935363"/>
              <a:gd name="connsiteX1" fmla="*/ 0 w 4297964"/>
              <a:gd name="connsiteY1" fmla="*/ 507325 h 935363"/>
              <a:gd name="connsiteX2" fmla="*/ 1857962 w 4297964"/>
              <a:gd name="connsiteY2" fmla="*/ 617311 h 935363"/>
              <a:gd name="connsiteX3" fmla="*/ 2936303 w 4297964"/>
              <a:gd name="connsiteY3" fmla="*/ 731665 h 935363"/>
              <a:gd name="connsiteX4" fmla="*/ 4029499 w 4297964"/>
              <a:gd name="connsiteY4" fmla="*/ 885557 h 935363"/>
              <a:gd name="connsiteX5" fmla="*/ 4297964 w 4297964"/>
              <a:gd name="connsiteY5" fmla="*/ 935363 h 935363"/>
              <a:gd name="connsiteX6" fmla="*/ 4251532 w 4297964"/>
              <a:gd name="connsiteY6" fmla="*/ 712783 h 935363"/>
              <a:gd name="connsiteX7" fmla="*/ 3546618 w 4297964"/>
              <a:gd name="connsiteY7" fmla="*/ 598460 h 935363"/>
              <a:gd name="connsiteX8" fmla="*/ 2642158 w 4297964"/>
              <a:gd name="connsiteY8" fmla="*/ 483327 h 935363"/>
              <a:gd name="connsiteX9" fmla="*/ 2380413 w 4297964"/>
              <a:gd name="connsiteY9" fmla="*/ 447709 h 935363"/>
              <a:gd name="connsiteX10" fmla="*/ 2537841 w 4297964"/>
              <a:gd name="connsiteY10" fmla="*/ 40643 h 935363"/>
              <a:gd name="connsiteX11" fmla="*/ 2394167 w 4297964"/>
              <a:gd name="connsiteY11" fmla="*/ 0 h 935363"/>
              <a:gd name="connsiteX12" fmla="*/ 2218913 w 4297964"/>
              <a:gd name="connsiteY12" fmla="*/ 429496 h 935363"/>
              <a:gd name="connsiteX13" fmla="*/ 1424591 w 4297964"/>
              <a:gd name="connsiteY13" fmla="*/ 382273 h 935363"/>
              <a:gd name="connsiteX14" fmla="*/ 272463 w 4297964"/>
              <a:gd name="connsiteY14" fmla="*/ 325112 h 935363"/>
              <a:gd name="connsiteX15" fmla="*/ 24029 w 4297964"/>
              <a:gd name="connsiteY15" fmla="*/ 290302 h 935363"/>
              <a:gd name="connsiteX0" fmla="*/ 24029 w 4251532"/>
              <a:gd name="connsiteY0" fmla="*/ 290302 h 893988"/>
              <a:gd name="connsiteX1" fmla="*/ 0 w 4251532"/>
              <a:gd name="connsiteY1" fmla="*/ 507325 h 893988"/>
              <a:gd name="connsiteX2" fmla="*/ 1857962 w 4251532"/>
              <a:gd name="connsiteY2" fmla="*/ 617311 h 893988"/>
              <a:gd name="connsiteX3" fmla="*/ 2936303 w 4251532"/>
              <a:gd name="connsiteY3" fmla="*/ 731665 h 893988"/>
              <a:gd name="connsiteX4" fmla="*/ 4029499 w 4251532"/>
              <a:gd name="connsiteY4" fmla="*/ 885557 h 893988"/>
              <a:gd name="connsiteX5" fmla="*/ 4215213 w 4251532"/>
              <a:gd name="connsiteY5" fmla="*/ 893988 h 893988"/>
              <a:gd name="connsiteX6" fmla="*/ 4251532 w 4251532"/>
              <a:gd name="connsiteY6" fmla="*/ 712783 h 893988"/>
              <a:gd name="connsiteX7" fmla="*/ 3546618 w 4251532"/>
              <a:gd name="connsiteY7" fmla="*/ 598460 h 893988"/>
              <a:gd name="connsiteX8" fmla="*/ 2642158 w 4251532"/>
              <a:gd name="connsiteY8" fmla="*/ 483327 h 893988"/>
              <a:gd name="connsiteX9" fmla="*/ 2380413 w 4251532"/>
              <a:gd name="connsiteY9" fmla="*/ 447709 h 893988"/>
              <a:gd name="connsiteX10" fmla="*/ 2537841 w 4251532"/>
              <a:gd name="connsiteY10" fmla="*/ 40643 h 893988"/>
              <a:gd name="connsiteX11" fmla="*/ 2394167 w 4251532"/>
              <a:gd name="connsiteY11" fmla="*/ 0 h 893988"/>
              <a:gd name="connsiteX12" fmla="*/ 2218913 w 4251532"/>
              <a:gd name="connsiteY12" fmla="*/ 429496 h 893988"/>
              <a:gd name="connsiteX13" fmla="*/ 1424591 w 4251532"/>
              <a:gd name="connsiteY13" fmla="*/ 382273 h 893988"/>
              <a:gd name="connsiteX14" fmla="*/ 272463 w 4251532"/>
              <a:gd name="connsiteY14" fmla="*/ 325112 h 893988"/>
              <a:gd name="connsiteX15" fmla="*/ 24029 w 4251532"/>
              <a:gd name="connsiteY15" fmla="*/ 290302 h 893988"/>
              <a:gd name="connsiteX0" fmla="*/ 24029 w 4251532"/>
              <a:gd name="connsiteY0" fmla="*/ 290302 h 893988"/>
              <a:gd name="connsiteX1" fmla="*/ 0 w 4251532"/>
              <a:gd name="connsiteY1" fmla="*/ 507325 h 893988"/>
              <a:gd name="connsiteX2" fmla="*/ 1857962 w 4251532"/>
              <a:gd name="connsiteY2" fmla="*/ 617311 h 893988"/>
              <a:gd name="connsiteX3" fmla="*/ 2936303 w 4251532"/>
              <a:gd name="connsiteY3" fmla="*/ 731665 h 893988"/>
              <a:gd name="connsiteX4" fmla="*/ 4029499 w 4251532"/>
              <a:gd name="connsiteY4" fmla="*/ 860731 h 893988"/>
              <a:gd name="connsiteX5" fmla="*/ 4215213 w 4251532"/>
              <a:gd name="connsiteY5" fmla="*/ 893988 h 893988"/>
              <a:gd name="connsiteX6" fmla="*/ 4251532 w 4251532"/>
              <a:gd name="connsiteY6" fmla="*/ 712783 h 893988"/>
              <a:gd name="connsiteX7" fmla="*/ 3546618 w 4251532"/>
              <a:gd name="connsiteY7" fmla="*/ 598460 h 893988"/>
              <a:gd name="connsiteX8" fmla="*/ 2642158 w 4251532"/>
              <a:gd name="connsiteY8" fmla="*/ 483327 h 893988"/>
              <a:gd name="connsiteX9" fmla="*/ 2380413 w 4251532"/>
              <a:gd name="connsiteY9" fmla="*/ 447709 h 893988"/>
              <a:gd name="connsiteX10" fmla="*/ 2537841 w 4251532"/>
              <a:gd name="connsiteY10" fmla="*/ 40643 h 893988"/>
              <a:gd name="connsiteX11" fmla="*/ 2394167 w 4251532"/>
              <a:gd name="connsiteY11" fmla="*/ 0 h 893988"/>
              <a:gd name="connsiteX12" fmla="*/ 2218913 w 4251532"/>
              <a:gd name="connsiteY12" fmla="*/ 429496 h 893988"/>
              <a:gd name="connsiteX13" fmla="*/ 1424591 w 4251532"/>
              <a:gd name="connsiteY13" fmla="*/ 382273 h 893988"/>
              <a:gd name="connsiteX14" fmla="*/ 272463 w 4251532"/>
              <a:gd name="connsiteY14" fmla="*/ 325112 h 893988"/>
              <a:gd name="connsiteX15" fmla="*/ 24029 w 4251532"/>
              <a:gd name="connsiteY15" fmla="*/ 290302 h 893988"/>
              <a:gd name="connsiteX0" fmla="*/ 24029 w 4251532"/>
              <a:gd name="connsiteY0" fmla="*/ 249659 h 853345"/>
              <a:gd name="connsiteX1" fmla="*/ 0 w 4251532"/>
              <a:gd name="connsiteY1" fmla="*/ 466682 h 853345"/>
              <a:gd name="connsiteX2" fmla="*/ 1857962 w 4251532"/>
              <a:gd name="connsiteY2" fmla="*/ 576668 h 853345"/>
              <a:gd name="connsiteX3" fmla="*/ 2936303 w 4251532"/>
              <a:gd name="connsiteY3" fmla="*/ 691022 h 853345"/>
              <a:gd name="connsiteX4" fmla="*/ 4029499 w 4251532"/>
              <a:gd name="connsiteY4" fmla="*/ 820088 h 853345"/>
              <a:gd name="connsiteX5" fmla="*/ 4215213 w 4251532"/>
              <a:gd name="connsiteY5" fmla="*/ 853345 h 853345"/>
              <a:gd name="connsiteX6" fmla="*/ 4251532 w 4251532"/>
              <a:gd name="connsiteY6" fmla="*/ 672140 h 853345"/>
              <a:gd name="connsiteX7" fmla="*/ 3546618 w 4251532"/>
              <a:gd name="connsiteY7" fmla="*/ 557817 h 853345"/>
              <a:gd name="connsiteX8" fmla="*/ 2642158 w 4251532"/>
              <a:gd name="connsiteY8" fmla="*/ 442684 h 853345"/>
              <a:gd name="connsiteX9" fmla="*/ 2380413 w 4251532"/>
              <a:gd name="connsiteY9" fmla="*/ 407066 h 853345"/>
              <a:gd name="connsiteX10" fmla="*/ 2537841 w 4251532"/>
              <a:gd name="connsiteY10" fmla="*/ 0 h 853345"/>
              <a:gd name="connsiteX11" fmla="*/ 2218913 w 4251532"/>
              <a:gd name="connsiteY11" fmla="*/ 388853 h 853345"/>
              <a:gd name="connsiteX12" fmla="*/ 1424591 w 4251532"/>
              <a:gd name="connsiteY12" fmla="*/ 341630 h 853345"/>
              <a:gd name="connsiteX13" fmla="*/ 272463 w 4251532"/>
              <a:gd name="connsiteY13" fmla="*/ 284469 h 853345"/>
              <a:gd name="connsiteX14" fmla="*/ 24029 w 4251532"/>
              <a:gd name="connsiteY14" fmla="*/ 249659 h 853345"/>
              <a:gd name="connsiteX0" fmla="*/ 24029 w 4251532"/>
              <a:gd name="connsiteY0" fmla="*/ 0 h 603686"/>
              <a:gd name="connsiteX1" fmla="*/ 0 w 4251532"/>
              <a:gd name="connsiteY1" fmla="*/ 217023 h 603686"/>
              <a:gd name="connsiteX2" fmla="*/ 1857962 w 4251532"/>
              <a:gd name="connsiteY2" fmla="*/ 327009 h 603686"/>
              <a:gd name="connsiteX3" fmla="*/ 2936303 w 4251532"/>
              <a:gd name="connsiteY3" fmla="*/ 441363 h 603686"/>
              <a:gd name="connsiteX4" fmla="*/ 4029499 w 4251532"/>
              <a:gd name="connsiteY4" fmla="*/ 570429 h 603686"/>
              <a:gd name="connsiteX5" fmla="*/ 4215213 w 4251532"/>
              <a:gd name="connsiteY5" fmla="*/ 603686 h 603686"/>
              <a:gd name="connsiteX6" fmla="*/ 4251532 w 4251532"/>
              <a:gd name="connsiteY6" fmla="*/ 422481 h 603686"/>
              <a:gd name="connsiteX7" fmla="*/ 3546618 w 4251532"/>
              <a:gd name="connsiteY7" fmla="*/ 308158 h 603686"/>
              <a:gd name="connsiteX8" fmla="*/ 2642158 w 4251532"/>
              <a:gd name="connsiteY8" fmla="*/ 193025 h 603686"/>
              <a:gd name="connsiteX9" fmla="*/ 2380413 w 4251532"/>
              <a:gd name="connsiteY9" fmla="*/ 157407 h 603686"/>
              <a:gd name="connsiteX10" fmla="*/ 2218913 w 4251532"/>
              <a:gd name="connsiteY10" fmla="*/ 139194 h 603686"/>
              <a:gd name="connsiteX11" fmla="*/ 1424591 w 4251532"/>
              <a:gd name="connsiteY11" fmla="*/ 91971 h 603686"/>
              <a:gd name="connsiteX12" fmla="*/ 272463 w 4251532"/>
              <a:gd name="connsiteY12" fmla="*/ 34810 h 603686"/>
              <a:gd name="connsiteX13" fmla="*/ 24029 w 4251532"/>
              <a:gd name="connsiteY13" fmla="*/ 0 h 603686"/>
              <a:gd name="connsiteX0" fmla="*/ 24029 w 4251532"/>
              <a:gd name="connsiteY0" fmla="*/ 0 h 603686"/>
              <a:gd name="connsiteX1" fmla="*/ 0 w 4251532"/>
              <a:gd name="connsiteY1" fmla="*/ 217023 h 603686"/>
              <a:gd name="connsiteX2" fmla="*/ 1857962 w 4251532"/>
              <a:gd name="connsiteY2" fmla="*/ 327009 h 603686"/>
              <a:gd name="connsiteX3" fmla="*/ 2936303 w 4251532"/>
              <a:gd name="connsiteY3" fmla="*/ 441363 h 603686"/>
              <a:gd name="connsiteX4" fmla="*/ 4029499 w 4251532"/>
              <a:gd name="connsiteY4" fmla="*/ 570429 h 603686"/>
              <a:gd name="connsiteX5" fmla="*/ 4215213 w 4251532"/>
              <a:gd name="connsiteY5" fmla="*/ 603686 h 603686"/>
              <a:gd name="connsiteX6" fmla="*/ 4251532 w 4251532"/>
              <a:gd name="connsiteY6" fmla="*/ 422481 h 603686"/>
              <a:gd name="connsiteX7" fmla="*/ 3546618 w 4251532"/>
              <a:gd name="connsiteY7" fmla="*/ 308158 h 603686"/>
              <a:gd name="connsiteX8" fmla="*/ 2672303 w 4251532"/>
              <a:gd name="connsiteY8" fmla="*/ 182977 h 603686"/>
              <a:gd name="connsiteX9" fmla="*/ 2380413 w 4251532"/>
              <a:gd name="connsiteY9" fmla="*/ 157407 h 603686"/>
              <a:gd name="connsiteX10" fmla="*/ 2218913 w 4251532"/>
              <a:gd name="connsiteY10" fmla="*/ 139194 h 603686"/>
              <a:gd name="connsiteX11" fmla="*/ 1424591 w 4251532"/>
              <a:gd name="connsiteY11" fmla="*/ 91971 h 603686"/>
              <a:gd name="connsiteX12" fmla="*/ 272463 w 4251532"/>
              <a:gd name="connsiteY12" fmla="*/ 34810 h 603686"/>
              <a:gd name="connsiteX13" fmla="*/ 24029 w 4251532"/>
              <a:gd name="connsiteY13" fmla="*/ 0 h 603686"/>
              <a:gd name="connsiteX0" fmla="*/ 24029 w 4251532"/>
              <a:gd name="connsiteY0" fmla="*/ 0 h 603686"/>
              <a:gd name="connsiteX1" fmla="*/ 0 w 4251532"/>
              <a:gd name="connsiteY1" fmla="*/ 217023 h 603686"/>
              <a:gd name="connsiteX2" fmla="*/ 1857962 w 4251532"/>
              <a:gd name="connsiteY2" fmla="*/ 327009 h 603686"/>
              <a:gd name="connsiteX3" fmla="*/ 2936303 w 4251532"/>
              <a:gd name="connsiteY3" fmla="*/ 441363 h 603686"/>
              <a:gd name="connsiteX4" fmla="*/ 4029499 w 4251532"/>
              <a:gd name="connsiteY4" fmla="*/ 570429 h 603686"/>
              <a:gd name="connsiteX5" fmla="*/ 4215213 w 4251532"/>
              <a:gd name="connsiteY5" fmla="*/ 603686 h 603686"/>
              <a:gd name="connsiteX6" fmla="*/ 4251532 w 4251532"/>
              <a:gd name="connsiteY6" fmla="*/ 422481 h 603686"/>
              <a:gd name="connsiteX7" fmla="*/ 3501400 w 4251532"/>
              <a:gd name="connsiteY7" fmla="*/ 293085 h 603686"/>
              <a:gd name="connsiteX8" fmla="*/ 2672303 w 4251532"/>
              <a:gd name="connsiteY8" fmla="*/ 182977 h 603686"/>
              <a:gd name="connsiteX9" fmla="*/ 2380413 w 4251532"/>
              <a:gd name="connsiteY9" fmla="*/ 157407 h 603686"/>
              <a:gd name="connsiteX10" fmla="*/ 2218913 w 4251532"/>
              <a:gd name="connsiteY10" fmla="*/ 139194 h 603686"/>
              <a:gd name="connsiteX11" fmla="*/ 1424591 w 4251532"/>
              <a:gd name="connsiteY11" fmla="*/ 91971 h 603686"/>
              <a:gd name="connsiteX12" fmla="*/ 272463 w 4251532"/>
              <a:gd name="connsiteY12" fmla="*/ 34810 h 603686"/>
              <a:gd name="connsiteX13" fmla="*/ 24029 w 4251532"/>
              <a:gd name="connsiteY13" fmla="*/ 0 h 603686"/>
              <a:gd name="connsiteX0" fmla="*/ 24029 w 4251532"/>
              <a:gd name="connsiteY0" fmla="*/ 0 h 603686"/>
              <a:gd name="connsiteX1" fmla="*/ 0 w 4251532"/>
              <a:gd name="connsiteY1" fmla="*/ 217023 h 603686"/>
              <a:gd name="connsiteX2" fmla="*/ 1857962 w 4251532"/>
              <a:gd name="connsiteY2" fmla="*/ 327009 h 603686"/>
              <a:gd name="connsiteX3" fmla="*/ 2941327 w 4251532"/>
              <a:gd name="connsiteY3" fmla="*/ 426290 h 603686"/>
              <a:gd name="connsiteX4" fmla="*/ 4029499 w 4251532"/>
              <a:gd name="connsiteY4" fmla="*/ 570429 h 603686"/>
              <a:gd name="connsiteX5" fmla="*/ 4215213 w 4251532"/>
              <a:gd name="connsiteY5" fmla="*/ 603686 h 603686"/>
              <a:gd name="connsiteX6" fmla="*/ 4251532 w 4251532"/>
              <a:gd name="connsiteY6" fmla="*/ 422481 h 603686"/>
              <a:gd name="connsiteX7" fmla="*/ 3501400 w 4251532"/>
              <a:gd name="connsiteY7" fmla="*/ 293085 h 603686"/>
              <a:gd name="connsiteX8" fmla="*/ 2672303 w 4251532"/>
              <a:gd name="connsiteY8" fmla="*/ 182977 h 603686"/>
              <a:gd name="connsiteX9" fmla="*/ 2380413 w 4251532"/>
              <a:gd name="connsiteY9" fmla="*/ 157407 h 603686"/>
              <a:gd name="connsiteX10" fmla="*/ 2218913 w 4251532"/>
              <a:gd name="connsiteY10" fmla="*/ 139194 h 603686"/>
              <a:gd name="connsiteX11" fmla="*/ 1424591 w 4251532"/>
              <a:gd name="connsiteY11" fmla="*/ 91971 h 603686"/>
              <a:gd name="connsiteX12" fmla="*/ 272463 w 4251532"/>
              <a:gd name="connsiteY12" fmla="*/ 34810 h 603686"/>
              <a:gd name="connsiteX13" fmla="*/ 24029 w 4251532"/>
              <a:gd name="connsiteY13" fmla="*/ 0 h 603686"/>
              <a:gd name="connsiteX0" fmla="*/ 24029 w 4251532"/>
              <a:gd name="connsiteY0" fmla="*/ 0 h 603686"/>
              <a:gd name="connsiteX1" fmla="*/ 0 w 4251532"/>
              <a:gd name="connsiteY1" fmla="*/ 217023 h 603686"/>
              <a:gd name="connsiteX2" fmla="*/ 2003663 w 4251532"/>
              <a:gd name="connsiteY2" fmla="*/ 321985 h 603686"/>
              <a:gd name="connsiteX3" fmla="*/ 2941327 w 4251532"/>
              <a:gd name="connsiteY3" fmla="*/ 426290 h 603686"/>
              <a:gd name="connsiteX4" fmla="*/ 4029499 w 4251532"/>
              <a:gd name="connsiteY4" fmla="*/ 570429 h 603686"/>
              <a:gd name="connsiteX5" fmla="*/ 4215213 w 4251532"/>
              <a:gd name="connsiteY5" fmla="*/ 603686 h 603686"/>
              <a:gd name="connsiteX6" fmla="*/ 4251532 w 4251532"/>
              <a:gd name="connsiteY6" fmla="*/ 422481 h 603686"/>
              <a:gd name="connsiteX7" fmla="*/ 3501400 w 4251532"/>
              <a:gd name="connsiteY7" fmla="*/ 293085 h 603686"/>
              <a:gd name="connsiteX8" fmla="*/ 2672303 w 4251532"/>
              <a:gd name="connsiteY8" fmla="*/ 182977 h 603686"/>
              <a:gd name="connsiteX9" fmla="*/ 2380413 w 4251532"/>
              <a:gd name="connsiteY9" fmla="*/ 157407 h 603686"/>
              <a:gd name="connsiteX10" fmla="*/ 2218913 w 4251532"/>
              <a:gd name="connsiteY10" fmla="*/ 139194 h 603686"/>
              <a:gd name="connsiteX11" fmla="*/ 1424591 w 4251532"/>
              <a:gd name="connsiteY11" fmla="*/ 91971 h 603686"/>
              <a:gd name="connsiteX12" fmla="*/ 272463 w 4251532"/>
              <a:gd name="connsiteY12" fmla="*/ 34810 h 603686"/>
              <a:gd name="connsiteX13" fmla="*/ 24029 w 4251532"/>
              <a:gd name="connsiteY13" fmla="*/ 0 h 603686"/>
              <a:gd name="connsiteX0" fmla="*/ 24029 w 4251532"/>
              <a:gd name="connsiteY0" fmla="*/ 0 h 603686"/>
              <a:gd name="connsiteX1" fmla="*/ 0 w 4251532"/>
              <a:gd name="connsiteY1" fmla="*/ 217023 h 603686"/>
              <a:gd name="connsiteX2" fmla="*/ 1933325 w 4251532"/>
              <a:gd name="connsiteY2" fmla="*/ 327010 h 603686"/>
              <a:gd name="connsiteX3" fmla="*/ 2941327 w 4251532"/>
              <a:gd name="connsiteY3" fmla="*/ 426290 h 603686"/>
              <a:gd name="connsiteX4" fmla="*/ 4029499 w 4251532"/>
              <a:gd name="connsiteY4" fmla="*/ 570429 h 603686"/>
              <a:gd name="connsiteX5" fmla="*/ 4215213 w 4251532"/>
              <a:gd name="connsiteY5" fmla="*/ 603686 h 603686"/>
              <a:gd name="connsiteX6" fmla="*/ 4251532 w 4251532"/>
              <a:gd name="connsiteY6" fmla="*/ 422481 h 603686"/>
              <a:gd name="connsiteX7" fmla="*/ 3501400 w 4251532"/>
              <a:gd name="connsiteY7" fmla="*/ 293085 h 603686"/>
              <a:gd name="connsiteX8" fmla="*/ 2672303 w 4251532"/>
              <a:gd name="connsiteY8" fmla="*/ 182977 h 603686"/>
              <a:gd name="connsiteX9" fmla="*/ 2380413 w 4251532"/>
              <a:gd name="connsiteY9" fmla="*/ 157407 h 603686"/>
              <a:gd name="connsiteX10" fmla="*/ 2218913 w 4251532"/>
              <a:gd name="connsiteY10" fmla="*/ 139194 h 603686"/>
              <a:gd name="connsiteX11" fmla="*/ 1424591 w 4251532"/>
              <a:gd name="connsiteY11" fmla="*/ 91971 h 603686"/>
              <a:gd name="connsiteX12" fmla="*/ 272463 w 4251532"/>
              <a:gd name="connsiteY12" fmla="*/ 34810 h 603686"/>
              <a:gd name="connsiteX13" fmla="*/ 24029 w 4251532"/>
              <a:gd name="connsiteY13" fmla="*/ 0 h 603686"/>
              <a:gd name="connsiteX0" fmla="*/ 24029 w 4251532"/>
              <a:gd name="connsiteY0" fmla="*/ 0 h 623782"/>
              <a:gd name="connsiteX1" fmla="*/ 0 w 4251532"/>
              <a:gd name="connsiteY1" fmla="*/ 217023 h 623782"/>
              <a:gd name="connsiteX2" fmla="*/ 1933325 w 4251532"/>
              <a:gd name="connsiteY2" fmla="*/ 327010 h 623782"/>
              <a:gd name="connsiteX3" fmla="*/ 2941327 w 4251532"/>
              <a:gd name="connsiteY3" fmla="*/ 426290 h 623782"/>
              <a:gd name="connsiteX4" fmla="*/ 4029499 w 4251532"/>
              <a:gd name="connsiteY4" fmla="*/ 570429 h 623782"/>
              <a:gd name="connsiteX5" fmla="*/ 4205164 w 4251532"/>
              <a:gd name="connsiteY5" fmla="*/ 623782 h 623782"/>
              <a:gd name="connsiteX6" fmla="*/ 4251532 w 4251532"/>
              <a:gd name="connsiteY6" fmla="*/ 422481 h 623782"/>
              <a:gd name="connsiteX7" fmla="*/ 3501400 w 4251532"/>
              <a:gd name="connsiteY7" fmla="*/ 293085 h 623782"/>
              <a:gd name="connsiteX8" fmla="*/ 2672303 w 4251532"/>
              <a:gd name="connsiteY8" fmla="*/ 182977 h 623782"/>
              <a:gd name="connsiteX9" fmla="*/ 2380413 w 4251532"/>
              <a:gd name="connsiteY9" fmla="*/ 157407 h 623782"/>
              <a:gd name="connsiteX10" fmla="*/ 2218913 w 4251532"/>
              <a:gd name="connsiteY10" fmla="*/ 139194 h 623782"/>
              <a:gd name="connsiteX11" fmla="*/ 1424591 w 4251532"/>
              <a:gd name="connsiteY11" fmla="*/ 91971 h 623782"/>
              <a:gd name="connsiteX12" fmla="*/ 272463 w 4251532"/>
              <a:gd name="connsiteY12" fmla="*/ 34810 h 623782"/>
              <a:gd name="connsiteX13" fmla="*/ 24029 w 4251532"/>
              <a:gd name="connsiteY13" fmla="*/ 0 h 623782"/>
              <a:gd name="connsiteX0" fmla="*/ 24029 w 4251532"/>
              <a:gd name="connsiteY0" fmla="*/ 0 h 623782"/>
              <a:gd name="connsiteX1" fmla="*/ 0 w 4251532"/>
              <a:gd name="connsiteY1" fmla="*/ 217023 h 623782"/>
              <a:gd name="connsiteX2" fmla="*/ 1933325 w 4251532"/>
              <a:gd name="connsiteY2" fmla="*/ 327010 h 623782"/>
              <a:gd name="connsiteX3" fmla="*/ 2941327 w 4251532"/>
              <a:gd name="connsiteY3" fmla="*/ 426290 h 623782"/>
              <a:gd name="connsiteX4" fmla="*/ 4205164 w 4251532"/>
              <a:gd name="connsiteY4" fmla="*/ 623782 h 623782"/>
              <a:gd name="connsiteX5" fmla="*/ 4251532 w 4251532"/>
              <a:gd name="connsiteY5" fmla="*/ 422481 h 623782"/>
              <a:gd name="connsiteX6" fmla="*/ 3501400 w 4251532"/>
              <a:gd name="connsiteY6" fmla="*/ 293085 h 623782"/>
              <a:gd name="connsiteX7" fmla="*/ 2672303 w 4251532"/>
              <a:gd name="connsiteY7" fmla="*/ 182977 h 623782"/>
              <a:gd name="connsiteX8" fmla="*/ 2380413 w 4251532"/>
              <a:gd name="connsiteY8" fmla="*/ 157407 h 623782"/>
              <a:gd name="connsiteX9" fmla="*/ 2218913 w 4251532"/>
              <a:gd name="connsiteY9" fmla="*/ 139194 h 623782"/>
              <a:gd name="connsiteX10" fmla="*/ 1424591 w 4251532"/>
              <a:gd name="connsiteY10" fmla="*/ 91971 h 623782"/>
              <a:gd name="connsiteX11" fmla="*/ 272463 w 4251532"/>
              <a:gd name="connsiteY11" fmla="*/ 34810 h 623782"/>
              <a:gd name="connsiteX12" fmla="*/ 24029 w 4251532"/>
              <a:gd name="connsiteY12" fmla="*/ 0 h 623782"/>
              <a:gd name="connsiteX0" fmla="*/ 94367 w 4251532"/>
              <a:gd name="connsiteY0" fmla="*/ 0 h 608709"/>
              <a:gd name="connsiteX1" fmla="*/ 0 w 4251532"/>
              <a:gd name="connsiteY1" fmla="*/ 201950 h 608709"/>
              <a:gd name="connsiteX2" fmla="*/ 1933325 w 4251532"/>
              <a:gd name="connsiteY2" fmla="*/ 311937 h 608709"/>
              <a:gd name="connsiteX3" fmla="*/ 2941327 w 4251532"/>
              <a:gd name="connsiteY3" fmla="*/ 411217 h 608709"/>
              <a:gd name="connsiteX4" fmla="*/ 4205164 w 4251532"/>
              <a:gd name="connsiteY4" fmla="*/ 608709 h 608709"/>
              <a:gd name="connsiteX5" fmla="*/ 4251532 w 4251532"/>
              <a:gd name="connsiteY5" fmla="*/ 407408 h 608709"/>
              <a:gd name="connsiteX6" fmla="*/ 3501400 w 4251532"/>
              <a:gd name="connsiteY6" fmla="*/ 278012 h 608709"/>
              <a:gd name="connsiteX7" fmla="*/ 2672303 w 4251532"/>
              <a:gd name="connsiteY7" fmla="*/ 167904 h 608709"/>
              <a:gd name="connsiteX8" fmla="*/ 2380413 w 4251532"/>
              <a:gd name="connsiteY8" fmla="*/ 142334 h 608709"/>
              <a:gd name="connsiteX9" fmla="*/ 2218913 w 4251532"/>
              <a:gd name="connsiteY9" fmla="*/ 124121 h 608709"/>
              <a:gd name="connsiteX10" fmla="*/ 1424591 w 4251532"/>
              <a:gd name="connsiteY10" fmla="*/ 76898 h 608709"/>
              <a:gd name="connsiteX11" fmla="*/ 272463 w 4251532"/>
              <a:gd name="connsiteY11" fmla="*/ 19737 h 608709"/>
              <a:gd name="connsiteX12" fmla="*/ 94367 w 4251532"/>
              <a:gd name="connsiteY12" fmla="*/ 0 h 608709"/>
              <a:gd name="connsiteX0" fmla="*/ 24029 w 4181194"/>
              <a:gd name="connsiteY0" fmla="*/ 0 h 608709"/>
              <a:gd name="connsiteX1" fmla="*/ 0 w 4181194"/>
              <a:gd name="connsiteY1" fmla="*/ 206974 h 608709"/>
              <a:gd name="connsiteX2" fmla="*/ 1862987 w 4181194"/>
              <a:gd name="connsiteY2" fmla="*/ 311937 h 608709"/>
              <a:gd name="connsiteX3" fmla="*/ 2870989 w 4181194"/>
              <a:gd name="connsiteY3" fmla="*/ 411217 h 608709"/>
              <a:gd name="connsiteX4" fmla="*/ 4134826 w 4181194"/>
              <a:gd name="connsiteY4" fmla="*/ 608709 h 608709"/>
              <a:gd name="connsiteX5" fmla="*/ 4181194 w 4181194"/>
              <a:gd name="connsiteY5" fmla="*/ 407408 h 608709"/>
              <a:gd name="connsiteX6" fmla="*/ 3431062 w 4181194"/>
              <a:gd name="connsiteY6" fmla="*/ 278012 h 608709"/>
              <a:gd name="connsiteX7" fmla="*/ 2601965 w 4181194"/>
              <a:gd name="connsiteY7" fmla="*/ 167904 h 608709"/>
              <a:gd name="connsiteX8" fmla="*/ 2310075 w 4181194"/>
              <a:gd name="connsiteY8" fmla="*/ 142334 h 608709"/>
              <a:gd name="connsiteX9" fmla="*/ 2148575 w 4181194"/>
              <a:gd name="connsiteY9" fmla="*/ 124121 h 608709"/>
              <a:gd name="connsiteX10" fmla="*/ 1354253 w 4181194"/>
              <a:gd name="connsiteY10" fmla="*/ 76898 h 608709"/>
              <a:gd name="connsiteX11" fmla="*/ 202125 w 4181194"/>
              <a:gd name="connsiteY11" fmla="*/ 19737 h 608709"/>
              <a:gd name="connsiteX12" fmla="*/ 24029 w 4181194"/>
              <a:gd name="connsiteY12" fmla="*/ 0 h 60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81194" h="608709">
                <a:moveTo>
                  <a:pt x="24029" y="0"/>
                </a:moveTo>
                <a:lnTo>
                  <a:pt x="0" y="206974"/>
                </a:lnTo>
                <a:lnTo>
                  <a:pt x="1862987" y="311937"/>
                </a:lnTo>
                <a:lnTo>
                  <a:pt x="2870989" y="411217"/>
                </a:lnTo>
                <a:lnTo>
                  <a:pt x="4134826" y="608709"/>
                </a:lnTo>
                <a:lnTo>
                  <a:pt x="4181194" y="407408"/>
                </a:lnTo>
                <a:lnTo>
                  <a:pt x="3431062" y="278012"/>
                </a:lnTo>
                <a:cubicBezTo>
                  <a:pt x="3151110" y="234942"/>
                  <a:pt x="2799091" y="194408"/>
                  <a:pt x="2601965" y="167904"/>
                </a:cubicBezTo>
                <a:lnTo>
                  <a:pt x="2310075" y="142334"/>
                </a:lnTo>
                <a:lnTo>
                  <a:pt x="2148575" y="124121"/>
                </a:lnTo>
                <a:lnTo>
                  <a:pt x="1354253" y="76898"/>
                </a:lnTo>
                <a:lnTo>
                  <a:pt x="202125" y="19737"/>
                </a:lnTo>
                <a:lnTo>
                  <a:pt x="24029" y="0"/>
                </a:lnTo>
                <a:close/>
              </a:path>
            </a:pathLst>
          </a:custGeom>
          <a:solidFill>
            <a:srgbClr val="FF9999">
              <a:alpha val="80000"/>
            </a:srgbClr>
          </a:solidFill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5100451" y="3556660"/>
            <a:ext cx="3179471" cy="1490353"/>
          </a:xfrm>
          <a:custGeom>
            <a:avLst/>
            <a:gdLst>
              <a:gd name="connsiteX0" fmla="*/ 3212276 w 3212276"/>
              <a:gd name="connsiteY0" fmla="*/ 1181595 h 1490353"/>
              <a:gd name="connsiteX1" fmla="*/ 3182587 w 3212276"/>
              <a:gd name="connsiteY1" fmla="*/ 1341911 h 1490353"/>
              <a:gd name="connsiteX2" fmla="*/ 3028208 w 3212276"/>
              <a:gd name="connsiteY2" fmla="*/ 1413163 h 1490353"/>
              <a:gd name="connsiteX3" fmla="*/ 1288473 w 3212276"/>
              <a:gd name="connsiteY3" fmla="*/ 1021278 h 1490353"/>
              <a:gd name="connsiteX4" fmla="*/ 1217221 w 3212276"/>
              <a:gd name="connsiteY4" fmla="*/ 1490353 h 1490353"/>
              <a:gd name="connsiteX5" fmla="*/ 1056904 w 3212276"/>
              <a:gd name="connsiteY5" fmla="*/ 1454727 h 1490353"/>
              <a:gd name="connsiteX6" fmla="*/ 1128156 w 3212276"/>
              <a:gd name="connsiteY6" fmla="*/ 1015340 h 1490353"/>
              <a:gd name="connsiteX7" fmla="*/ 23751 w 3212276"/>
              <a:gd name="connsiteY7" fmla="*/ 783771 h 1490353"/>
              <a:gd name="connsiteX8" fmla="*/ 59377 w 3212276"/>
              <a:gd name="connsiteY8" fmla="*/ 552202 h 1490353"/>
              <a:gd name="connsiteX9" fmla="*/ 0 w 3212276"/>
              <a:gd name="connsiteY9" fmla="*/ 534389 h 1490353"/>
              <a:gd name="connsiteX10" fmla="*/ 130629 w 3212276"/>
              <a:gd name="connsiteY10" fmla="*/ 0 h 1490353"/>
              <a:gd name="connsiteX11" fmla="*/ 231569 w 3212276"/>
              <a:gd name="connsiteY11" fmla="*/ 17813 h 1490353"/>
              <a:gd name="connsiteX12" fmla="*/ 142504 w 3212276"/>
              <a:gd name="connsiteY12" fmla="*/ 558140 h 1490353"/>
              <a:gd name="connsiteX13" fmla="*/ 1145969 w 3212276"/>
              <a:gd name="connsiteY13" fmla="*/ 783771 h 1490353"/>
              <a:gd name="connsiteX14" fmla="*/ 1264722 w 3212276"/>
              <a:gd name="connsiteY14" fmla="*/ 255319 h 1490353"/>
              <a:gd name="connsiteX15" fmla="*/ 1401289 w 3212276"/>
              <a:gd name="connsiteY15" fmla="*/ 285008 h 1490353"/>
              <a:gd name="connsiteX16" fmla="*/ 1282535 w 3212276"/>
              <a:gd name="connsiteY16" fmla="*/ 795646 h 1490353"/>
              <a:gd name="connsiteX17" fmla="*/ 3212276 w 3212276"/>
              <a:gd name="connsiteY17" fmla="*/ 1181595 h 1490353"/>
              <a:gd name="connsiteX0" fmla="*/ 3188525 w 3188525"/>
              <a:gd name="connsiteY0" fmla="*/ 1181595 h 1490353"/>
              <a:gd name="connsiteX1" fmla="*/ 3158836 w 3188525"/>
              <a:gd name="connsiteY1" fmla="*/ 1341911 h 1490353"/>
              <a:gd name="connsiteX2" fmla="*/ 3004457 w 3188525"/>
              <a:gd name="connsiteY2" fmla="*/ 1413163 h 1490353"/>
              <a:gd name="connsiteX3" fmla="*/ 1264722 w 3188525"/>
              <a:gd name="connsiteY3" fmla="*/ 1021278 h 1490353"/>
              <a:gd name="connsiteX4" fmla="*/ 1193470 w 3188525"/>
              <a:gd name="connsiteY4" fmla="*/ 1490353 h 1490353"/>
              <a:gd name="connsiteX5" fmla="*/ 1033153 w 3188525"/>
              <a:gd name="connsiteY5" fmla="*/ 1454727 h 1490353"/>
              <a:gd name="connsiteX6" fmla="*/ 1104405 w 3188525"/>
              <a:gd name="connsiteY6" fmla="*/ 1015340 h 1490353"/>
              <a:gd name="connsiteX7" fmla="*/ 0 w 3188525"/>
              <a:gd name="connsiteY7" fmla="*/ 783771 h 1490353"/>
              <a:gd name="connsiteX8" fmla="*/ 35626 w 3188525"/>
              <a:gd name="connsiteY8" fmla="*/ 552202 h 1490353"/>
              <a:gd name="connsiteX9" fmla="*/ 3409 w 3188525"/>
              <a:gd name="connsiteY9" fmla="*/ 520809 h 1490353"/>
              <a:gd name="connsiteX10" fmla="*/ 106878 w 3188525"/>
              <a:gd name="connsiteY10" fmla="*/ 0 h 1490353"/>
              <a:gd name="connsiteX11" fmla="*/ 207818 w 3188525"/>
              <a:gd name="connsiteY11" fmla="*/ 17813 h 1490353"/>
              <a:gd name="connsiteX12" fmla="*/ 118753 w 3188525"/>
              <a:gd name="connsiteY12" fmla="*/ 558140 h 1490353"/>
              <a:gd name="connsiteX13" fmla="*/ 1122218 w 3188525"/>
              <a:gd name="connsiteY13" fmla="*/ 783771 h 1490353"/>
              <a:gd name="connsiteX14" fmla="*/ 1240971 w 3188525"/>
              <a:gd name="connsiteY14" fmla="*/ 255319 h 1490353"/>
              <a:gd name="connsiteX15" fmla="*/ 1377538 w 3188525"/>
              <a:gd name="connsiteY15" fmla="*/ 285008 h 1490353"/>
              <a:gd name="connsiteX16" fmla="*/ 1258784 w 3188525"/>
              <a:gd name="connsiteY16" fmla="*/ 795646 h 1490353"/>
              <a:gd name="connsiteX17" fmla="*/ 3188525 w 3188525"/>
              <a:gd name="connsiteY17" fmla="*/ 1181595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18753 w 3183998"/>
              <a:gd name="connsiteY12" fmla="*/ 558140 h 1490353"/>
              <a:gd name="connsiteX13" fmla="*/ 1122218 w 3183998"/>
              <a:gd name="connsiteY13" fmla="*/ 78377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58784 w 3183998"/>
              <a:gd name="connsiteY16" fmla="*/ 795646 h 1490353"/>
              <a:gd name="connsiteX17" fmla="*/ 3183998 w 3183998"/>
              <a:gd name="connsiteY17" fmla="*/ 1217809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18753 w 3183998"/>
              <a:gd name="connsiteY12" fmla="*/ 558140 h 1490353"/>
              <a:gd name="connsiteX13" fmla="*/ 1126745 w 3183998"/>
              <a:gd name="connsiteY13" fmla="*/ 75661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58784 w 3183998"/>
              <a:gd name="connsiteY16" fmla="*/ 795646 h 1490353"/>
              <a:gd name="connsiteX17" fmla="*/ 3183998 w 3183998"/>
              <a:gd name="connsiteY17" fmla="*/ 1217809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27807 w 3183998"/>
              <a:gd name="connsiteY12" fmla="*/ 540033 h 1490353"/>
              <a:gd name="connsiteX13" fmla="*/ 1126745 w 3183998"/>
              <a:gd name="connsiteY13" fmla="*/ 75661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58784 w 3183998"/>
              <a:gd name="connsiteY16" fmla="*/ 795646 h 1490353"/>
              <a:gd name="connsiteX17" fmla="*/ 3183998 w 3183998"/>
              <a:gd name="connsiteY17" fmla="*/ 1217809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27807 w 3183998"/>
              <a:gd name="connsiteY12" fmla="*/ 540033 h 1490353"/>
              <a:gd name="connsiteX13" fmla="*/ 1126745 w 3183998"/>
              <a:gd name="connsiteY13" fmla="*/ 75661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81418 w 3183998"/>
              <a:gd name="connsiteY16" fmla="*/ 800173 h 1490353"/>
              <a:gd name="connsiteX17" fmla="*/ 3183998 w 3183998"/>
              <a:gd name="connsiteY17" fmla="*/ 1217809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13163 h 1490353"/>
              <a:gd name="connsiteX3" fmla="*/ 1264722 w 3179471"/>
              <a:gd name="connsiteY3" fmla="*/ 1021278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1418 w 3179471"/>
              <a:gd name="connsiteY16" fmla="*/ 800173 h 1490353"/>
              <a:gd name="connsiteX17" fmla="*/ 3179471 w 3179471"/>
              <a:gd name="connsiteY17" fmla="*/ 1190648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13163 h 1490353"/>
              <a:gd name="connsiteX3" fmla="*/ 1264722 w 3179471"/>
              <a:gd name="connsiteY3" fmla="*/ 1021278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5945 w 3179471"/>
              <a:gd name="connsiteY16" fmla="*/ 786592 h 1490353"/>
              <a:gd name="connsiteX17" fmla="*/ 3179471 w 3179471"/>
              <a:gd name="connsiteY17" fmla="*/ 1190648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40324 h 1490353"/>
              <a:gd name="connsiteX3" fmla="*/ 1264722 w 3179471"/>
              <a:gd name="connsiteY3" fmla="*/ 1021278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5945 w 3179471"/>
              <a:gd name="connsiteY16" fmla="*/ 786592 h 1490353"/>
              <a:gd name="connsiteX17" fmla="*/ 3179471 w 3179471"/>
              <a:gd name="connsiteY17" fmla="*/ 1190648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40324 h 1490353"/>
              <a:gd name="connsiteX3" fmla="*/ 1260195 w 3179471"/>
              <a:gd name="connsiteY3" fmla="*/ 1066545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5945 w 3179471"/>
              <a:gd name="connsiteY16" fmla="*/ 786592 h 1490353"/>
              <a:gd name="connsiteX17" fmla="*/ 3179471 w 3179471"/>
              <a:gd name="connsiteY17" fmla="*/ 1190648 h 149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9471" h="1490353">
                <a:moveTo>
                  <a:pt x="3179471" y="1190648"/>
                </a:moveTo>
                <a:lnTo>
                  <a:pt x="3158836" y="1341911"/>
                </a:lnTo>
                <a:lnTo>
                  <a:pt x="3004457" y="1440324"/>
                </a:lnTo>
                <a:lnTo>
                  <a:pt x="1260195" y="1066545"/>
                </a:lnTo>
                <a:lnTo>
                  <a:pt x="1193470" y="1490353"/>
                </a:lnTo>
                <a:lnTo>
                  <a:pt x="1033153" y="1454727"/>
                </a:lnTo>
                <a:lnTo>
                  <a:pt x="1104405" y="1015340"/>
                </a:lnTo>
                <a:lnTo>
                  <a:pt x="0" y="783771"/>
                </a:lnTo>
                <a:lnTo>
                  <a:pt x="35626" y="552202"/>
                </a:lnTo>
                <a:lnTo>
                  <a:pt x="3409" y="520809"/>
                </a:lnTo>
                <a:lnTo>
                  <a:pt x="106878" y="0"/>
                </a:lnTo>
                <a:lnTo>
                  <a:pt x="207818" y="17813"/>
                </a:lnTo>
                <a:lnTo>
                  <a:pt x="127807" y="540033"/>
                </a:lnTo>
                <a:lnTo>
                  <a:pt x="1126745" y="756611"/>
                </a:lnTo>
                <a:lnTo>
                  <a:pt x="1240971" y="255319"/>
                </a:lnTo>
                <a:lnTo>
                  <a:pt x="1377538" y="285008"/>
                </a:lnTo>
                <a:lnTo>
                  <a:pt x="1285945" y="786592"/>
                </a:lnTo>
                <a:lnTo>
                  <a:pt x="3179471" y="1190648"/>
                </a:lnTo>
                <a:close/>
              </a:path>
            </a:pathLst>
          </a:custGeom>
          <a:solidFill>
            <a:srgbClr val="FF9999">
              <a:alpha val="80000"/>
            </a:srgbClr>
          </a:solidFill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der Detail-Abläufe (IV)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53146" y="923532"/>
            <a:ext cx="4468306" cy="2583203"/>
          </a:xfrm>
        </p:spPr>
        <p:txBody>
          <a:bodyPr/>
          <a:lstStyle/>
          <a:p>
            <a:r>
              <a:rPr lang="de-DE" dirty="0" smtClean="0"/>
              <a:t>Im 1. BA wird jetzt:</a:t>
            </a:r>
          </a:p>
          <a:p>
            <a:pPr lvl="1"/>
            <a:r>
              <a:rPr lang="de-DE" dirty="0"/>
              <a:t>die </a:t>
            </a:r>
            <a:r>
              <a:rPr lang="de-DE" dirty="0" smtClean="0"/>
              <a:t>südliche Nebenanlage </a:t>
            </a:r>
            <a:r>
              <a:rPr lang="de-DE" dirty="0"/>
              <a:t>(Parkstreifen und Gehweg) neu gebaut; </a:t>
            </a:r>
          </a:p>
          <a:p>
            <a:pPr lvl="1"/>
            <a:r>
              <a:rPr lang="de-DE" dirty="0"/>
              <a:t>dafür werden alle Fußgänger und Radfahrer nur noch über die neue Fahrbahn sowie die </a:t>
            </a:r>
            <a:r>
              <a:rPr lang="de-DE" dirty="0" smtClean="0"/>
              <a:t>neue nördliche Nebenanlage </a:t>
            </a:r>
            <a:r>
              <a:rPr lang="de-DE" dirty="0"/>
              <a:t>geführt, </a:t>
            </a:r>
          </a:p>
          <a:p>
            <a:pPr lvl="1"/>
            <a:r>
              <a:rPr lang="de-DE" dirty="0"/>
              <a:t>Aber natürlich bleiben die </a:t>
            </a:r>
            <a:r>
              <a:rPr lang="de-DE" dirty="0" smtClean="0"/>
              <a:t>südlichen Häuser </a:t>
            </a:r>
            <a:r>
              <a:rPr lang="de-DE" dirty="0"/>
              <a:t>fußläufig immer erreichbar!</a:t>
            </a:r>
          </a:p>
          <a:p>
            <a:r>
              <a:rPr lang="de-DE" dirty="0" smtClean="0"/>
              <a:t>Im 2.BA wird weiterhin:</a:t>
            </a:r>
          </a:p>
          <a:p>
            <a:pPr lvl="1"/>
            <a:r>
              <a:rPr lang="de-DE" dirty="0" smtClean="0"/>
              <a:t>am Abwassersammler und den neuen Leitungen zu den </a:t>
            </a:r>
            <a:r>
              <a:rPr lang="de-DE" dirty="0"/>
              <a:t>G</a:t>
            </a:r>
            <a:r>
              <a:rPr lang="de-DE" dirty="0" smtClean="0"/>
              <a:t>rundstücken gebaut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912077" y="3809785"/>
            <a:ext cx="4113995" cy="588242"/>
          </a:xfrm>
          <a:custGeom>
            <a:avLst/>
            <a:gdLst>
              <a:gd name="connsiteX0" fmla="*/ 99391 w 4393095"/>
              <a:gd name="connsiteY0" fmla="*/ 159026 h 894522"/>
              <a:gd name="connsiteX1" fmla="*/ 0 w 4393095"/>
              <a:gd name="connsiteY1" fmla="*/ 526774 h 894522"/>
              <a:gd name="connsiteX2" fmla="*/ 119269 w 4393095"/>
              <a:gd name="connsiteY2" fmla="*/ 487018 h 894522"/>
              <a:gd name="connsiteX3" fmla="*/ 1918252 w 4393095"/>
              <a:gd name="connsiteY3" fmla="*/ 576470 h 894522"/>
              <a:gd name="connsiteX4" fmla="*/ 3001617 w 4393095"/>
              <a:gd name="connsiteY4" fmla="*/ 685800 h 894522"/>
              <a:gd name="connsiteX5" fmla="*/ 4104861 w 4393095"/>
              <a:gd name="connsiteY5" fmla="*/ 854765 h 894522"/>
              <a:gd name="connsiteX6" fmla="*/ 4363278 w 4393095"/>
              <a:gd name="connsiteY6" fmla="*/ 894522 h 894522"/>
              <a:gd name="connsiteX7" fmla="*/ 4393095 w 4393095"/>
              <a:gd name="connsiteY7" fmla="*/ 655983 h 894522"/>
              <a:gd name="connsiteX8" fmla="*/ 3617843 w 4393095"/>
              <a:gd name="connsiteY8" fmla="*/ 516835 h 894522"/>
              <a:gd name="connsiteX9" fmla="*/ 2713382 w 4393095"/>
              <a:gd name="connsiteY9" fmla="*/ 397565 h 894522"/>
              <a:gd name="connsiteX10" fmla="*/ 2435087 w 4393095"/>
              <a:gd name="connsiteY10" fmla="*/ 357809 h 894522"/>
              <a:gd name="connsiteX11" fmla="*/ 2554356 w 4393095"/>
              <a:gd name="connsiteY11" fmla="*/ 49696 h 894522"/>
              <a:gd name="connsiteX12" fmla="*/ 2415208 w 4393095"/>
              <a:gd name="connsiteY12" fmla="*/ 0 h 894522"/>
              <a:gd name="connsiteX13" fmla="*/ 2286000 w 4393095"/>
              <a:gd name="connsiteY13" fmla="*/ 347870 h 894522"/>
              <a:gd name="connsiteX14" fmla="*/ 1470991 w 4393095"/>
              <a:gd name="connsiteY14" fmla="*/ 288235 h 894522"/>
              <a:gd name="connsiteX15" fmla="*/ 298174 w 4393095"/>
              <a:gd name="connsiteY15" fmla="*/ 218661 h 894522"/>
              <a:gd name="connsiteX16" fmla="*/ 99391 w 4393095"/>
              <a:gd name="connsiteY16" fmla="*/ 159026 h 894522"/>
              <a:gd name="connsiteX0" fmla="*/ 99391 w 4393095"/>
              <a:gd name="connsiteY0" fmla="*/ 249659 h 985155"/>
              <a:gd name="connsiteX1" fmla="*/ 0 w 4393095"/>
              <a:gd name="connsiteY1" fmla="*/ 617407 h 985155"/>
              <a:gd name="connsiteX2" fmla="*/ 119269 w 4393095"/>
              <a:gd name="connsiteY2" fmla="*/ 577651 h 985155"/>
              <a:gd name="connsiteX3" fmla="*/ 1918252 w 4393095"/>
              <a:gd name="connsiteY3" fmla="*/ 667103 h 985155"/>
              <a:gd name="connsiteX4" fmla="*/ 3001617 w 4393095"/>
              <a:gd name="connsiteY4" fmla="*/ 776433 h 985155"/>
              <a:gd name="connsiteX5" fmla="*/ 4104861 w 4393095"/>
              <a:gd name="connsiteY5" fmla="*/ 945398 h 985155"/>
              <a:gd name="connsiteX6" fmla="*/ 4363278 w 4393095"/>
              <a:gd name="connsiteY6" fmla="*/ 985155 h 985155"/>
              <a:gd name="connsiteX7" fmla="*/ 4393095 w 4393095"/>
              <a:gd name="connsiteY7" fmla="*/ 746616 h 985155"/>
              <a:gd name="connsiteX8" fmla="*/ 3617843 w 4393095"/>
              <a:gd name="connsiteY8" fmla="*/ 607468 h 985155"/>
              <a:gd name="connsiteX9" fmla="*/ 2713382 w 4393095"/>
              <a:gd name="connsiteY9" fmla="*/ 488198 h 985155"/>
              <a:gd name="connsiteX10" fmla="*/ 2435087 w 4393095"/>
              <a:gd name="connsiteY10" fmla="*/ 448442 h 985155"/>
              <a:gd name="connsiteX11" fmla="*/ 2613203 w 4393095"/>
              <a:gd name="connsiteY11" fmla="*/ 0 h 985155"/>
              <a:gd name="connsiteX12" fmla="*/ 2415208 w 4393095"/>
              <a:gd name="connsiteY12" fmla="*/ 90633 h 985155"/>
              <a:gd name="connsiteX13" fmla="*/ 2286000 w 4393095"/>
              <a:gd name="connsiteY13" fmla="*/ 438503 h 985155"/>
              <a:gd name="connsiteX14" fmla="*/ 1470991 w 4393095"/>
              <a:gd name="connsiteY14" fmla="*/ 378868 h 985155"/>
              <a:gd name="connsiteX15" fmla="*/ 298174 w 4393095"/>
              <a:gd name="connsiteY15" fmla="*/ 309294 h 985155"/>
              <a:gd name="connsiteX16" fmla="*/ 99391 w 4393095"/>
              <a:gd name="connsiteY16" fmla="*/ 249659 h 985155"/>
              <a:gd name="connsiteX0" fmla="*/ 99391 w 4393095"/>
              <a:gd name="connsiteY0" fmla="*/ 290302 h 1025798"/>
              <a:gd name="connsiteX1" fmla="*/ 0 w 4393095"/>
              <a:gd name="connsiteY1" fmla="*/ 658050 h 1025798"/>
              <a:gd name="connsiteX2" fmla="*/ 119269 w 4393095"/>
              <a:gd name="connsiteY2" fmla="*/ 618294 h 1025798"/>
              <a:gd name="connsiteX3" fmla="*/ 1918252 w 4393095"/>
              <a:gd name="connsiteY3" fmla="*/ 707746 h 1025798"/>
              <a:gd name="connsiteX4" fmla="*/ 3001617 w 4393095"/>
              <a:gd name="connsiteY4" fmla="*/ 817076 h 1025798"/>
              <a:gd name="connsiteX5" fmla="*/ 4104861 w 4393095"/>
              <a:gd name="connsiteY5" fmla="*/ 986041 h 1025798"/>
              <a:gd name="connsiteX6" fmla="*/ 4363278 w 4393095"/>
              <a:gd name="connsiteY6" fmla="*/ 1025798 h 1025798"/>
              <a:gd name="connsiteX7" fmla="*/ 4393095 w 4393095"/>
              <a:gd name="connsiteY7" fmla="*/ 787259 h 1025798"/>
              <a:gd name="connsiteX8" fmla="*/ 3617843 w 4393095"/>
              <a:gd name="connsiteY8" fmla="*/ 648111 h 1025798"/>
              <a:gd name="connsiteX9" fmla="*/ 2713382 w 4393095"/>
              <a:gd name="connsiteY9" fmla="*/ 528841 h 1025798"/>
              <a:gd name="connsiteX10" fmla="*/ 2435087 w 4393095"/>
              <a:gd name="connsiteY10" fmla="*/ 489085 h 1025798"/>
              <a:gd name="connsiteX11" fmla="*/ 2613203 w 4393095"/>
              <a:gd name="connsiteY11" fmla="*/ 40643 h 1025798"/>
              <a:gd name="connsiteX12" fmla="*/ 2469529 w 4393095"/>
              <a:gd name="connsiteY12" fmla="*/ 0 h 1025798"/>
              <a:gd name="connsiteX13" fmla="*/ 2286000 w 4393095"/>
              <a:gd name="connsiteY13" fmla="*/ 479146 h 1025798"/>
              <a:gd name="connsiteX14" fmla="*/ 1470991 w 4393095"/>
              <a:gd name="connsiteY14" fmla="*/ 419511 h 1025798"/>
              <a:gd name="connsiteX15" fmla="*/ 298174 w 4393095"/>
              <a:gd name="connsiteY15" fmla="*/ 349937 h 1025798"/>
              <a:gd name="connsiteX16" fmla="*/ 99391 w 4393095"/>
              <a:gd name="connsiteY16" fmla="*/ 290302 h 1025798"/>
              <a:gd name="connsiteX0" fmla="*/ 99391 w 4393095"/>
              <a:gd name="connsiteY0" fmla="*/ 290302 h 1025798"/>
              <a:gd name="connsiteX1" fmla="*/ 0 w 4393095"/>
              <a:gd name="connsiteY1" fmla="*/ 658050 h 1025798"/>
              <a:gd name="connsiteX2" fmla="*/ 119269 w 4393095"/>
              <a:gd name="connsiteY2" fmla="*/ 618294 h 1025798"/>
              <a:gd name="connsiteX3" fmla="*/ 1918252 w 4393095"/>
              <a:gd name="connsiteY3" fmla="*/ 707746 h 1025798"/>
              <a:gd name="connsiteX4" fmla="*/ 3001617 w 4393095"/>
              <a:gd name="connsiteY4" fmla="*/ 817076 h 1025798"/>
              <a:gd name="connsiteX5" fmla="*/ 4104861 w 4393095"/>
              <a:gd name="connsiteY5" fmla="*/ 986041 h 1025798"/>
              <a:gd name="connsiteX6" fmla="*/ 4363278 w 4393095"/>
              <a:gd name="connsiteY6" fmla="*/ 1025798 h 1025798"/>
              <a:gd name="connsiteX7" fmla="*/ 4393095 w 4393095"/>
              <a:gd name="connsiteY7" fmla="*/ 787259 h 1025798"/>
              <a:gd name="connsiteX8" fmla="*/ 3617843 w 4393095"/>
              <a:gd name="connsiteY8" fmla="*/ 648111 h 1025798"/>
              <a:gd name="connsiteX9" fmla="*/ 2713382 w 4393095"/>
              <a:gd name="connsiteY9" fmla="*/ 528841 h 1025798"/>
              <a:gd name="connsiteX10" fmla="*/ 2435087 w 4393095"/>
              <a:gd name="connsiteY10" fmla="*/ 489085 h 1025798"/>
              <a:gd name="connsiteX11" fmla="*/ 2613203 w 4393095"/>
              <a:gd name="connsiteY11" fmla="*/ 40643 h 1025798"/>
              <a:gd name="connsiteX12" fmla="*/ 2469529 w 4393095"/>
              <a:gd name="connsiteY12" fmla="*/ 0 h 1025798"/>
              <a:gd name="connsiteX13" fmla="*/ 2286000 w 4393095"/>
              <a:gd name="connsiteY13" fmla="*/ 479146 h 1025798"/>
              <a:gd name="connsiteX14" fmla="*/ 1470991 w 4393095"/>
              <a:gd name="connsiteY14" fmla="*/ 419511 h 1025798"/>
              <a:gd name="connsiteX15" fmla="*/ 298174 w 4393095"/>
              <a:gd name="connsiteY15" fmla="*/ 349937 h 1025798"/>
              <a:gd name="connsiteX16" fmla="*/ 99391 w 4393095"/>
              <a:gd name="connsiteY16" fmla="*/ 290302 h 1025798"/>
              <a:gd name="connsiteX0" fmla="*/ 99391 w 4393095"/>
              <a:gd name="connsiteY0" fmla="*/ 290302 h 1025798"/>
              <a:gd name="connsiteX1" fmla="*/ 0 w 4393095"/>
              <a:gd name="connsiteY1" fmla="*/ 658050 h 1025798"/>
              <a:gd name="connsiteX2" fmla="*/ 1918252 w 4393095"/>
              <a:gd name="connsiteY2" fmla="*/ 707746 h 1025798"/>
              <a:gd name="connsiteX3" fmla="*/ 3001617 w 4393095"/>
              <a:gd name="connsiteY3" fmla="*/ 817076 h 1025798"/>
              <a:gd name="connsiteX4" fmla="*/ 4104861 w 4393095"/>
              <a:gd name="connsiteY4" fmla="*/ 986041 h 1025798"/>
              <a:gd name="connsiteX5" fmla="*/ 4363278 w 4393095"/>
              <a:gd name="connsiteY5" fmla="*/ 1025798 h 1025798"/>
              <a:gd name="connsiteX6" fmla="*/ 4393095 w 4393095"/>
              <a:gd name="connsiteY6" fmla="*/ 787259 h 1025798"/>
              <a:gd name="connsiteX7" fmla="*/ 3617843 w 4393095"/>
              <a:gd name="connsiteY7" fmla="*/ 648111 h 1025798"/>
              <a:gd name="connsiteX8" fmla="*/ 2713382 w 4393095"/>
              <a:gd name="connsiteY8" fmla="*/ 528841 h 1025798"/>
              <a:gd name="connsiteX9" fmla="*/ 2435087 w 4393095"/>
              <a:gd name="connsiteY9" fmla="*/ 489085 h 1025798"/>
              <a:gd name="connsiteX10" fmla="*/ 2613203 w 4393095"/>
              <a:gd name="connsiteY10" fmla="*/ 40643 h 1025798"/>
              <a:gd name="connsiteX11" fmla="*/ 2469529 w 4393095"/>
              <a:gd name="connsiteY11" fmla="*/ 0 h 1025798"/>
              <a:gd name="connsiteX12" fmla="*/ 2286000 w 4393095"/>
              <a:gd name="connsiteY12" fmla="*/ 479146 h 1025798"/>
              <a:gd name="connsiteX13" fmla="*/ 1470991 w 4393095"/>
              <a:gd name="connsiteY13" fmla="*/ 419511 h 1025798"/>
              <a:gd name="connsiteX14" fmla="*/ 298174 w 4393095"/>
              <a:gd name="connsiteY14" fmla="*/ 349937 h 1025798"/>
              <a:gd name="connsiteX15" fmla="*/ 99391 w 4393095"/>
              <a:gd name="connsiteY15" fmla="*/ 290302 h 1025798"/>
              <a:gd name="connsiteX0" fmla="*/ 64222 w 4357926"/>
              <a:gd name="connsiteY0" fmla="*/ 290302 h 1025798"/>
              <a:gd name="connsiteX1" fmla="*/ 0 w 4357926"/>
              <a:gd name="connsiteY1" fmla="*/ 542494 h 1025798"/>
              <a:gd name="connsiteX2" fmla="*/ 1883083 w 4357926"/>
              <a:gd name="connsiteY2" fmla="*/ 707746 h 1025798"/>
              <a:gd name="connsiteX3" fmla="*/ 2966448 w 4357926"/>
              <a:gd name="connsiteY3" fmla="*/ 817076 h 1025798"/>
              <a:gd name="connsiteX4" fmla="*/ 4069692 w 4357926"/>
              <a:gd name="connsiteY4" fmla="*/ 986041 h 1025798"/>
              <a:gd name="connsiteX5" fmla="*/ 4328109 w 4357926"/>
              <a:gd name="connsiteY5" fmla="*/ 1025798 h 1025798"/>
              <a:gd name="connsiteX6" fmla="*/ 4357926 w 4357926"/>
              <a:gd name="connsiteY6" fmla="*/ 787259 h 1025798"/>
              <a:gd name="connsiteX7" fmla="*/ 3582674 w 4357926"/>
              <a:gd name="connsiteY7" fmla="*/ 648111 h 1025798"/>
              <a:gd name="connsiteX8" fmla="*/ 2678213 w 4357926"/>
              <a:gd name="connsiteY8" fmla="*/ 528841 h 1025798"/>
              <a:gd name="connsiteX9" fmla="*/ 2399918 w 4357926"/>
              <a:gd name="connsiteY9" fmla="*/ 489085 h 1025798"/>
              <a:gd name="connsiteX10" fmla="*/ 2578034 w 4357926"/>
              <a:gd name="connsiteY10" fmla="*/ 40643 h 1025798"/>
              <a:gd name="connsiteX11" fmla="*/ 2434360 w 4357926"/>
              <a:gd name="connsiteY11" fmla="*/ 0 h 1025798"/>
              <a:gd name="connsiteX12" fmla="*/ 2250831 w 4357926"/>
              <a:gd name="connsiteY12" fmla="*/ 479146 h 1025798"/>
              <a:gd name="connsiteX13" fmla="*/ 1435822 w 4357926"/>
              <a:gd name="connsiteY13" fmla="*/ 419511 h 1025798"/>
              <a:gd name="connsiteX14" fmla="*/ 263005 w 4357926"/>
              <a:gd name="connsiteY14" fmla="*/ 349937 h 1025798"/>
              <a:gd name="connsiteX15" fmla="*/ 64222 w 4357926"/>
              <a:gd name="connsiteY15" fmla="*/ 290302 h 1025798"/>
              <a:gd name="connsiteX0" fmla="*/ 64222 w 4357926"/>
              <a:gd name="connsiteY0" fmla="*/ 290302 h 1025798"/>
              <a:gd name="connsiteX1" fmla="*/ 0 w 4357926"/>
              <a:gd name="connsiteY1" fmla="*/ 542494 h 1025798"/>
              <a:gd name="connsiteX2" fmla="*/ 1898155 w 4357926"/>
              <a:gd name="connsiteY2" fmla="*/ 617311 h 1025798"/>
              <a:gd name="connsiteX3" fmla="*/ 2966448 w 4357926"/>
              <a:gd name="connsiteY3" fmla="*/ 817076 h 1025798"/>
              <a:gd name="connsiteX4" fmla="*/ 4069692 w 4357926"/>
              <a:gd name="connsiteY4" fmla="*/ 986041 h 1025798"/>
              <a:gd name="connsiteX5" fmla="*/ 4328109 w 4357926"/>
              <a:gd name="connsiteY5" fmla="*/ 1025798 h 1025798"/>
              <a:gd name="connsiteX6" fmla="*/ 4357926 w 4357926"/>
              <a:gd name="connsiteY6" fmla="*/ 787259 h 1025798"/>
              <a:gd name="connsiteX7" fmla="*/ 3582674 w 4357926"/>
              <a:gd name="connsiteY7" fmla="*/ 648111 h 1025798"/>
              <a:gd name="connsiteX8" fmla="*/ 2678213 w 4357926"/>
              <a:gd name="connsiteY8" fmla="*/ 528841 h 1025798"/>
              <a:gd name="connsiteX9" fmla="*/ 2399918 w 4357926"/>
              <a:gd name="connsiteY9" fmla="*/ 489085 h 1025798"/>
              <a:gd name="connsiteX10" fmla="*/ 2578034 w 4357926"/>
              <a:gd name="connsiteY10" fmla="*/ 40643 h 1025798"/>
              <a:gd name="connsiteX11" fmla="*/ 2434360 w 4357926"/>
              <a:gd name="connsiteY11" fmla="*/ 0 h 1025798"/>
              <a:gd name="connsiteX12" fmla="*/ 2250831 w 4357926"/>
              <a:gd name="connsiteY12" fmla="*/ 479146 h 1025798"/>
              <a:gd name="connsiteX13" fmla="*/ 1435822 w 4357926"/>
              <a:gd name="connsiteY13" fmla="*/ 419511 h 1025798"/>
              <a:gd name="connsiteX14" fmla="*/ 263005 w 4357926"/>
              <a:gd name="connsiteY14" fmla="*/ 349937 h 1025798"/>
              <a:gd name="connsiteX15" fmla="*/ 64222 w 4357926"/>
              <a:gd name="connsiteY15" fmla="*/ 290302 h 1025798"/>
              <a:gd name="connsiteX0" fmla="*/ 24029 w 4317733"/>
              <a:gd name="connsiteY0" fmla="*/ 290302 h 1025798"/>
              <a:gd name="connsiteX1" fmla="*/ 0 w 4317733"/>
              <a:gd name="connsiteY1" fmla="*/ 507325 h 1025798"/>
              <a:gd name="connsiteX2" fmla="*/ 1857962 w 4317733"/>
              <a:gd name="connsiteY2" fmla="*/ 617311 h 1025798"/>
              <a:gd name="connsiteX3" fmla="*/ 2926255 w 4317733"/>
              <a:gd name="connsiteY3" fmla="*/ 817076 h 1025798"/>
              <a:gd name="connsiteX4" fmla="*/ 4029499 w 4317733"/>
              <a:gd name="connsiteY4" fmla="*/ 986041 h 1025798"/>
              <a:gd name="connsiteX5" fmla="*/ 4287916 w 4317733"/>
              <a:gd name="connsiteY5" fmla="*/ 1025798 h 1025798"/>
              <a:gd name="connsiteX6" fmla="*/ 4317733 w 4317733"/>
              <a:gd name="connsiteY6" fmla="*/ 787259 h 1025798"/>
              <a:gd name="connsiteX7" fmla="*/ 3542481 w 4317733"/>
              <a:gd name="connsiteY7" fmla="*/ 648111 h 1025798"/>
              <a:gd name="connsiteX8" fmla="*/ 2638020 w 4317733"/>
              <a:gd name="connsiteY8" fmla="*/ 528841 h 1025798"/>
              <a:gd name="connsiteX9" fmla="*/ 2359725 w 4317733"/>
              <a:gd name="connsiteY9" fmla="*/ 489085 h 1025798"/>
              <a:gd name="connsiteX10" fmla="*/ 2537841 w 4317733"/>
              <a:gd name="connsiteY10" fmla="*/ 40643 h 1025798"/>
              <a:gd name="connsiteX11" fmla="*/ 2394167 w 4317733"/>
              <a:gd name="connsiteY11" fmla="*/ 0 h 1025798"/>
              <a:gd name="connsiteX12" fmla="*/ 2210638 w 4317733"/>
              <a:gd name="connsiteY12" fmla="*/ 479146 h 1025798"/>
              <a:gd name="connsiteX13" fmla="*/ 1395629 w 4317733"/>
              <a:gd name="connsiteY13" fmla="*/ 419511 h 1025798"/>
              <a:gd name="connsiteX14" fmla="*/ 222812 w 4317733"/>
              <a:gd name="connsiteY14" fmla="*/ 349937 h 1025798"/>
              <a:gd name="connsiteX15" fmla="*/ 24029 w 4317733"/>
              <a:gd name="connsiteY15" fmla="*/ 290302 h 1025798"/>
              <a:gd name="connsiteX0" fmla="*/ 24029 w 4317733"/>
              <a:gd name="connsiteY0" fmla="*/ 290302 h 1025798"/>
              <a:gd name="connsiteX1" fmla="*/ 0 w 4317733"/>
              <a:gd name="connsiteY1" fmla="*/ 507325 h 1025798"/>
              <a:gd name="connsiteX2" fmla="*/ 1857962 w 4317733"/>
              <a:gd name="connsiteY2" fmla="*/ 617311 h 1025798"/>
              <a:gd name="connsiteX3" fmla="*/ 2936303 w 4317733"/>
              <a:gd name="connsiteY3" fmla="*/ 731665 h 1025798"/>
              <a:gd name="connsiteX4" fmla="*/ 4029499 w 4317733"/>
              <a:gd name="connsiteY4" fmla="*/ 986041 h 1025798"/>
              <a:gd name="connsiteX5" fmla="*/ 4287916 w 4317733"/>
              <a:gd name="connsiteY5" fmla="*/ 1025798 h 1025798"/>
              <a:gd name="connsiteX6" fmla="*/ 4317733 w 4317733"/>
              <a:gd name="connsiteY6" fmla="*/ 787259 h 1025798"/>
              <a:gd name="connsiteX7" fmla="*/ 3542481 w 4317733"/>
              <a:gd name="connsiteY7" fmla="*/ 648111 h 1025798"/>
              <a:gd name="connsiteX8" fmla="*/ 2638020 w 4317733"/>
              <a:gd name="connsiteY8" fmla="*/ 528841 h 1025798"/>
              <a:gd name="connsiteX9" fmla="*/ 2359725 w 4317733"/>
              <a:gd name="connsiteY9" fmla="*/ 489085 h 1025798"/>
              <a:gd name="connsiteX10" fmla="*/ 2537841 w 4317733"/>
              <a:gd name="connsiteY10" fmla="*/ 40643 h 1025798"/>
              <a:gd name="connsiteX11" fmla="*/ 2394167 w 4317733"/>
              <a:gd name="connsiteY11" fmla="*/ 0 h 1025798"/>
              <a:gd name="connsiteX12" fmla="*/ 2210638 w 4317733"/>
              <a:gd name="connsiteY12" fmla="*/ 479146 h 1025798"/>
              <a:gd name="connsiteX13" fmla="*/ 1395629 w 4317733"/>
              <a:gd name="connsiteY13" fmla="*/ 419511 h 1025798"/>
              <a:gd name="connsiteX14" fmla="*/ 222812 w 4317733"/>
              <a:gd name="connsiteY14" fmla="*/ 349937 h 1025798"/>
              <a:gd name="connsiteX15" fmla="*/ 24029 w 4317733"/>
              <a:gd name="connsiteY15" fmla="*/ 290302 h 1025798"/>
              <a:gd name="connsiteX0" fmla="*/ 24029 w 4317733"/>
              <a:gd name="connsiteY0" fmla="*/ 290302 h 1025798"/>
              <a:gd name="connsiteX1" fmla="*/ 0 w 4317733"/>
              <a:gd name="connsiteY1" fmla="*/ 507325 h 1025798"/>
              <a:gd name="connsiteX2" fmla="*/ 1857962 w 4317733"/>
              <a:gd name="connsiteY2" fmla="*/ 617311 h 1025798"/>
              <a:gd name="connsiteX3" fmla="*/ 2936303 w 4317733"/>
              <a:gd name="connsiteY3" fmla="*/ 731665 h 1025798"/>
              <a:gd name="connsiteX4" fmla="*/ 4029499 w 4317733"/>
              <a:gd name="connsiteY4" fmla="*/ 885557 h 1025798"/>
              <a:gd name="connsiteX5" fmla="*/ 4287916 w 4317733"/>
              <a:gd name="connsiteY5" fmla="*/ 1025798 h 1025798"/>
              <a:gd name="connsiteX6" fmla="*/ 4317733 w 4317733"/>
              <a:gd name="connsiteY6" fmla="*/ 787259 h 1025798"/>
              <a:gd name="connsiteX7" fmla="*/ 3542481 w 4317733"/>
              <a:gd name="connsiteY7" fmla="*/ 648111 h 1025798"/>
              <a:gd name="connsiteX8" fmla="*/ 2638020 w 4317733"/>
              <a:gd name="connsiteY8" fmla="*/ 528841 h 1025798"/>
              <a:gd name="connsiteX9" fmla="*/ 2359725 w 4317733"/>
              <a:gd name="connsiteY9" fmla="*/ 489085 h 1025798"/>
              <a:gd name="connsiteX10" fmla="*/ 2537841 w 4317733"/>
              <a:gd name="connsiteY10" fmla="*/ 40643 h 1025798"/>
              <a:gd name="connsiteX11" fmla="*/ 2394167 w 4317733"/>
              <a:gd name="connsiteY11" fmla="*/ 0 h 1025798"/>
              <a:gd name="connsiteX12" fmla="*/ 2210638 w 4317733"/>
              <a:gd name="connsiteY12" fmla="*/ 479146 h 1025798"/>
              <a:gd name="connsiteX13" fmla="*/ 1395629 w 4317733"/>
              <a:gd name="connsiteY13" fmla="*/ 419511 h 1025798"/>
              <a:gd name="connsiteX14" fmla="*/ 222812 w 4317733"/>
              <a:gd name="connsiteY14" fmla="*/ 349937 h 1025798"/>
              <a:gd name="connsiteX15" fmla="*/ 24029 w 4317733"/>
              <a:gd name="connsiteY15" fmla="*/ 290302 h 1025798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2481 w 4317733"/>
              <a:gd name="connsiteY7" fmla="*/ 648111 h 935363"/>
              <a:gd name="connsiteX8" fmla="*/ 2638020 w 4317733"/>
              <a:gd name="connsiteY8" fmla="*/ 528841 h 935363"/>
              <a:gd name="connsiteX9" fmla="*/ 2359725 w 4317733"/>
              <a:gd name="connsiteY9" fmla="*/ 489085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0638 w 4317733"/>
              <a:gd name="connsiteY12" fmla="*/ 479146 h 935363"/>
              <a:gd name="connsiteX13" fmla="*/ 1395629 w 4317733"/>
              <a:gd name="connsiteY13" fmla="*/ 419511 h 935363"/>
              <a:gd name="connsiteX14" fmla="*/ 222812 w 4317733"/>
              <a:gd name="connsiteY14" fmla="*/ 349937 h 935363"/>
              <a:gd name="connsiteX15" fmla="*/ 24029 w 4317733"/>
              <a:gd name="connsiteY15" fmla="*/ 290302 h 935363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2481 w 4317733"/>
              <a:gd name="connsiteY7" fmla="*/ 648111 h 935363"/>
              <a:gd name="connsiteX8" fmla="*/ 2638020 w 4317733"/>
              <a:gd name="connsiteY8" fmla="*/ 528841 h 935363"/>
              <a:gd name="connsiteX9" fmla="*/ 2359725 w 4317733"/>
              <a:gd name="connsiteY9" fmla="*/ 489085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0638 w 4317733"/>
              <a:gd name="connsiteY12" fmla="*/ 479146 h 935363"/>
              <a:gd name="connsiteX13" fmla="*/ 1395629 w 4317733"/>
              <a:gd name="connsiteY13" fmla="*/ 419511 h 935363"/>
              <a:gd name="connsiteX14" fmla="*/ 272463 w 4317733"/>
              <a:gd name="connsiteY14" fmla="*/ 325112 h 935363"/>
              <a:gd name="connsiteX15" fmla="*/ 24029 w 4317733"/>
              <a:gd name="connsiteY15" fmla="*/ 290302 h 935363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2481 w 4317733"/>
              <a:gd name="connsiteY7" fmla="*/ 648111 h 935363"/>
              <a:gd name="connsiteX8" fmla="*/ 2638020 w 4317733"/>
              <a:gd name="connsiteY8" fmla="*/ 528841 h 935363"/>
              <a:gd name="connsiteX9" fmla="*/ 2359725 w 4317733"/>
              <a:gd name="connsiteY9" fmla="*/ 489085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0638 w 4317733"/>
              <a:gd name="connsiteY12" fmla="*/ 479146 h 935363"/>
              <a:gd name="connsiteX13" fmla="*/ 1424591 w 4317733"/>
              <a:gd name="connsiteY13" fmla="*/ 382273 h 935363"/>
              <a:gd name="connsiteX14" fmla="*/ 272463 w 4317733"/>
              <a:gd name="connsiteY14" fmla="*/ 325112 h 935363"/>
              <a:gd name="connsiteX15" fmla="*/ 24029 w 4317733"/>
              <a:gd name="connsiteY15" fmla="*/ 290302 h 935363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2481 w 4317733"/>
              <a:gd name="connsiteY7" fmla="*/ 648111 h 935363"/>
              <a:gd name="connsiteX8" fmla="*/ 2638020 w 4317733"/>
              <a:gd name="connsiteY8" fmla="*/ 528841 h 935363"/>
              <a:gd name="connsiteX9" fmla="*/ 2359725 w 4317733"/>
              <a:gd name="connsiteY9" fmla="*/ 489085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8913 w 4317733"/>
              <a:gd name="connsiteY12" fmla="*/ 429496 h 935363"/>
              <a:gd name="connsiteX13" fmla="*/ 1424591 w 4317733"/>
              <a:gd name="connsiteY13" fmla="*/ 382273 h 935363"/>
              <a:gd name="connsiteX14" fmla="*/ 272463 w 4317733"/>
              <a:gd name="connsiteY14" fmla="*/ 325112 h 935363"/>
              <a:gd name="connsiteX15" fmla="*/ 24029 w 4317733"/>
              <a:gd name="connsiteY15" fmla="*/ 290302 h 935363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2481 w 4317733"/>
              <a:gd name="connsiteY7" fmla="*/ 648111 h 935363"/>
              <a:gd name="connsiteX8" fmla="*/ 2638020 w 4317733"/>
              <a:gd name="connsiteY8" fmla="*/ 528841 h 935363"/>
              <a:gd name="connsiteX9" fmla="*/ 2380413 w 4317733"/>
              <a:gd name="connsiteY9" fmla="*/ 447709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8913 w 4317733"/>
              <a:gd name="connsiteY12" fmla="*/ 429496 h 935363"/>
              <a:gd name="connsiteX13" fmla="*/ 1424591 w 4317733"/>
              <a:gd name="connsiteY13" fmla="*/ 382273 h 935363"/>
              <a:gd name="connsiteX14" fmla="*/ 272463 w 4317733"/>
              <a:gd name="connsiteY14" fmla="*/ 325112 h 935363"/>
              <a:gd name="connsiteX15" fmla="*/ 24029 w 4317733"/>
              <a:gd name="connsiteY15" fmla="*/ 290302 h 935363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2481 w 4317733"/>
              <a:gd name="connsiteY7" fmla="*/ 648111 h 935363"/>
              <a:gd name="connsiteX8" fmla="*/ 2642158 w 4317733"/>
              <a:gd name="connsiteY8" fmla="*/ 483327 h 935363"/>
              <a:gd name="connsiteX9" fmla="*/ 2380413 w 4317733"/>
              <a:gd name="connsiteY9" fmla="*/ 447709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8913 w 4317733"/>
              <a:gd name="connsiteY12" fmla="*/ 429496 h 935363"/>
              <a:gd name="connsiteX13" fmla="*/ 1424591 w 4317733"/>
              <a:gd name="connsiteY13" fmla="*/ 382273 h 935363"/>
              <a:gd name="connsiteX14" fmla="*/ 272463 w 4317733"/>
              <a:gd name="connsiteY14" fmla="*/ 325112 h 935363"/>
              <a:gd name="connsiteX15" fmla="*/ 24029 w 4317733"/>
              <a:gd name="connsiteY15" fmla="*/ 290302 h 935363"/>
              <a:gd name="connsiteX0" fmla="*/ 24029 w 4317733"/>
              <a:gd name="connsiteY0" fmla="*/ 290302 h 935363"/>
              <a:gd name="connsiteX1" fmla="*/ 0 w 4317733"/>
              <a:gd name="connsiteY1" fmla="*/ 507325 h 935363"/>
              <a:gd name="connsiteX2" fmla="*/ 1857962 w 4317733"/>
              <a:gd name="connsiteY2" fmla="*/ 617311 h 935363"/>
              <a:gd name="connsiteX3" fmla="*/ 2936303 w 4317733"/>
              <a:gd name="connsiteY3" fmla="*/ 731665 h 935363"/>
              <a:gd name="connsiteX4" fmla="*/ 4029499 w 4317733"/>
              <a:gd name="connsiteY4" fmla="*/ 885557 h 935363"/>
              <a:gd name="connsiteX5" fmla="*/ 4297964 w 4317733"/>
              <a:gd name="connsiteY5" fmla="*/ 935363 h 935363"/>
              <a:gd name="connsiteX6" fmla="*/ 4317733 w 4317733"/>
              <a:gd name="connsiteY6" fmla="*/ 787259 h 935363"/>
              <a:gd name="connsiteX7" fmla="*/ 3546618 w 4317733"/>
              <a:gd name="connsiteY7" fmla="*/ 598460 h 935363"/>
              <a:gd name="connsiteX8" fmla="*/ 2642158 w 4317733"/>
              <a:gd name="connsiteY8" fmla="*/ 483327 h 935363"/>
              <a:gd name="connsiteX9" fmla="*/ 2380413 w 4317733"/>
              <a:gd name="connsiteY9" fmla="*/ 447709 h 935363"/>
              <a:gd name="connsiteX10" fmla="*/ 2537841 w 4317733"/>
              <a:gd name="connsiteY10" fmla="*/ 40643 h 935363"/>
              <a:gd name="connsiteX11" fmla="*/ 2394167 w 4317733"/>
              <a:gd name="connsiteY11" fmla="*/ 0 h 935363"/>
              <a:gd name="connsiteX12" fmla="*/ 2218913 w 4317733"/>
              <a:gd name="connsiteY12" fmla="*/ 429496 h 935363"/>
              <a:gd name="connsiteX13" fmla="*/ 1424591 w 4317733"/>
              <a:gd name="connsiteY13" fmla="*/ 382273 h 935363"/>
              <a:gd name="connsiteX14" fmla="*/ 272463 w 4317733"/>
              <a:gd name="connsiteY14" fmla="*/ 325112 h 935363"/>
              <a:gd name="connsiteX15" fmla="*/ 24029 w 4317733"/>
              <a:gd name="connsiteY15" fmla="*/ 290302 h 935363"/>
              <a:gd name="connsiteX0" fmla="*/ 24029 w 4297964"/>
              <a:gd name="connsiteY0" fmla="*/ 290302 h 935363"/>
              <a:gd name="connsiteX1" fmla="*/ 0 w 4297964"/>
              <a:gd name="connsiteY1" fmla="*/ 507325 h 935363"/>
              <a:gd name="connsiteX2" fmla="*/ 1857962 w 4297964"/>
              <a:gd name="connsiteY2" fmla="*/ 617311 h 935363"/>
              <a:gd name="connsiteX3" fmla="*/ 2936303 w 4297964"/>
              <a:gd name="connsiteY3" fmla="*/ 731665 h 935363"/>
              <a:gd name="connsiteX4" fmla="*/ 4029499 w 4297964"/>
              <a:gd name="connsiteY4" fmla="*/ 885557 h 935363"/>
              <a:gd name="connsiteX5" fmla="*/ 4297964 w 4297964"/>
              <a:gd name="connsiteY5" fmla="*/ 935363 h 935363"/>
              <a:gd name="connsiteX6" fmla="*/ 4251532 w 4297964"/>
              <a:gd name="connsiteY6" fmla="*/ 712783 h 935363"/>
              <a:gd name="connsiteX7" fmla="*/ 3546618 w 4297964"/>
              <a:gd name="connsiteY7" fmla="*/ 598460 h 935363"/>
              <a:gd name="connsiteX8" fmla="*/ 2642158 w 4297964"/>
              <a:gd name="connsiteY8" fmla="*/ 483327 h 935363"/>
              <a:gd name="connsiteX9" fmla="*/ 2380413 w 4297964"/>
              <a:gd name="connsiteY9" fmla="*/ 447709 h 935363"/>
              <a:gd name="connsiteX10" fmla="*/ 2537841 w 4297964"/>
              <a:gd name="connsiteY10" fmla="*/ 40643 h 935363"/>
              <a:gd name="connsiteX11" fmla="*/ 2394167 w 4297964"/>
              <a:gd name="connsiteY11" fmla="*/ 0 h 935363"/>
              <a:gd name="connsiteX12" fmla="*/ 2218913 w 4297964"/>
              <a:gd name="connsiteY12" fmla="*/ 429496 h 935363"/>
              <a:gd name="connsiteX13" fmla="*/ 1424591 w 4297964"/>
              <a:gd name="connsiteY13" fmla="*/ 382273 h 935363"/>
              <a:gd name="connsiteX14" fmla="*/ 272463 w 4297964"/>
              <a:gd name="connsiteY14" fmla="*/ 325112 h 935363"/>
              <a:gd name="connsiteX15" fmla="*/ 24029 w 4297964"/>
              <a:gd name="connsiteY15" fmla="*/ 290302 h 935363"/>
              <a:gd name="connsiteX0" fmla="*/ 24029 w 4251532"/>
              <a:gd name="connsiteY0" fmla="*/ 290302 h 893988"/>
              <a:gd name="connsiteX1" fmla="*/ 0 w 4251532"/>
              <a:gd name="connsiteY1" fmla="*/ 507325 h 893988"/>
              <a:gd name="connsiteX2" fmla="*/ 1857962 w 4251532"/>
              <a:gd name="connsiteY2" fmla="*/ 617311 h 893988"/>
              <a:gd name="connsiteX3" fmla="*/ 2936303 w 4251532"/>
              <a:gd name="connsiteY3" fmla="*/ 731665 h 893988"/>
              <a:gd name="connsiteX4" fmla="*/ 4029499 w 4251532"/>
              <a:gd name="connsiteY4" fmla="*/ 885557 h 893988"/>
              <a:gd name="connsiteX5" fmla="*/ 4215213 w 4251532"/>
              <a:gd name="connsiteY5" fmla="*/ 893988 h 893988"/>
              <a:gd name="connsiteX6" fmla="*/ 4251532 w 4251532"/>
              <a:gd name="connsiteY6" fmla="*/ 712783 h 893988"/>
              <a:gd name="connsiteX7" fmla="*/ 3546618 w 4251532"/>
              <a:gd name="connsiteY7" fmla="*/ 598460 h 893988"/>
              <a:gd name="connsiteX8" fmla="*/ 2642158 w 4251532"/>
              <a:gd name="connsiteY8" fmla="*/ 483327 h 893988"/>
              <a:gd name="connsiteX9" fmla="*/ 2380413 w 4251532"/>
              <a:gd name="connsiteY9" fmla="*/ 447709 h 893988"/>
              <a:gd name="connsiteX10" fmla="*/ 2537841 w 4251532"/>
              <a:gd name="connsiteY10" fmla="*/ 40643 h 893988"/>
              <a:gd name="connsiteX11" fmla="*/ 2394167 w 4251532"/>
              <a:gd name="connsiteY11" fmla="*/ 0 h 893988"/>
              <a:gd name="connsiteX12" fmla="*/ 2218913 w 4251532"/>
              <a:gd name="connsiteY12" fmla="*/ 429496 h 893988"/>
              <a:gd name="connsiteX13" fmla="*/ 1424591 w 4251532"/>
              <a:gd name="connsiteY13" fmla="*/ 382273 h 893988"/>
              <a:gd name="connsiteX14" fmla="*/ 272463 w 4251532"/>
              <a:gd name="connsiteY14" fmla="*/ 325112 h 893988"/>
              <a:gd name="connsiteX15" fmla="*/ 24029 w 4251532"/>
              <a:gd name="connsiteY15" fmla="*/ 290302 h 893988"/>
              <a:gd name="connsiteX0" fmla="*/ 24029 w 4251532"/>
              <a:gd name="connsiteY0" fmla="*/ 290302 h 893988"/>
              <a:gd name="connsiteX1" fmla="*/ 0 w 4251532"/>
              <a:gd name="connsiteY1" fmla="*/ 507325 h 893988"/>
              <a:gd name="connsiteX2" fmla="*/ 1857962 w 4251532"/>
              <a:gd name="connsiteY2" fmla="*/ 617311 h 893988"/>
              <a:gd name="connsiteX3" fmla="*/ 2936303 w 4251532"/>
              <a:gd name="connsiteY3" fmla="*/ 731665 h 893988"/>
              <a:gd name="connsiteX4" fmla="*/ 4029499 w 4251532"/>
              <a:gd name="connsiteY4" fmla="*/ 860731 h 893988"/>
              <a:gd name="connsiteX5" fmla="*/ 4215213 w 4251532"/>
              <a:gd name="connsiteY5" fmla="*/ 893988 h 893988"/>
              <a:gd name="connsiteX6" fmla="*/ 4251532 w 4251532"/>
              <a:gd name="connsiteY6" fmla="*/ 712783 h 893988"/>
              <a:gd name="connsiteX7" fmla="*/ 3546618 w 4251532"/>
              <a:gd name="connsiteY7" fmla="*/ 598460 h 893988"/>
              <a:gd name="connsiteX8" fmla="*/ 2642158 w 4251532"/>
              <a:gd name="connsiteY8" fmla="*/ 483327 h 893988"/>
              <a:gd name="connsiteX9" fmla="*/ 2380413 w 4251532"/>
              <a:gd name="connsiteY9" fmla="*/ 447709 h 893988"/>
              <a:gd name="connsiteX10" fmla="*/ 2537841 w 4251532"/>
              <a:gd name="connsiteY10" fmla="*/ 40643 h 893988"/>
              <a:gd name="connsiteX11" fmla="*/ 2394167 w 4251532"/>
              <a:gd name="connsiteY11" fmla="*/ 0 h 893988"/>
              <a:gd name="connsiteX12" fmla="*/ 2218913 w 4251532"/>
              <a:gd name="connsiteY12" fmla="*/ 429496 h 893988"/>
              <a:gd name="connsiteX13" fmla="*/ 1424591 w 4251532"/>
              <a:gd name="connsiteY13" fmla="*/ 382273 h 893988"/>
              <a:gd name="connsiteX14" fmla="*/ 272463 w 4251532"/>
              <a:gd name="connsiteY14" fmla="*/ 325112 h 893988"/>
              <a:gd name="connsiteX15" fmla="*/ 24029 w 4251532"/>
              <a:gd name="connsiteY15" fmla="*/ 290302 h 893988"/>
              <a:gd name="connsiteX0" fmla="*/ 24029 w 4251532"/>
              <a:gd name="connsiteY0" fmla="*/ 249659 h 853345"/>
              <a:gd name="connsiteX1" fmla="*/ 0 w 4251532"/>
              <a:gd name="connsiteY1" fmla="*/ 466682 h 853345"/>
              <a:gd name="connsiteX2" fmla="*/ 1857962 w 4251532"/>
              <a:gd name="connsiteY2" fmla="*/ 576668 h 853345"/>
              <a:gd name="connsiteX3" fmla="*/ 2936303 w 4251532"/>
              <a:gd name="connsiteY3" fmla="*/ 691022 h 853345"/>
              <a:gd name="connsiteX4" fmla="*/ 4029499 w 4251532"/>
              <a:gd name="connsiteY4" fmla="*/ 820088 h 853345"/>
              <a:gd name="connsiteX5" fmla="*/ 4215213 w 4251532"/>
              <a:gd name="connsiteY5" fmla="*/ 853345 h 853345"/>
              <a:gd name="connsiteX6" fmla="*/ 4251532 w 4251532"/>
              <a:gd name="connsiteY6" fmla="*/ 672140 h 853345"/>
              <a:gd name="connsiteX7" fmla="*/ 3546618 w 4251532"/>
              <a:gd name="connsiteY7" fmla="*/ 557817 h 853345"/>
              <a:gd name="connsiteX8" fmla="*/ 2642158 w 4251532"/>
              <a:gd name="connsiteY8" fmla="*/ 442684 h 853345"/>
              <a:gd name="connsiteX9" fmla="*/ 2380413 w 4251532"/>
              <a:gd name="connsiteY9" fmla="*/ 407066 h 853345"/>
              <a:gd name="connsiteX10" fmla="*/ 2537841 w 4251532"/>
              <a:gd name="connsiteY10" fmla="*/ 0 h 853345"/>
              <a:gd name="connsiteX11" fmla="*/ 2218913 w 4251532"/>
              <a:gd name="connsiteY11" fmla="*/ 388853 h 853345"/>
              <a:gd name="connsiteX12" fmla="*/ 1424591 w 4251532"/>
              <a:gd name="connsiteY12" fmla="*/ 341630 h 853345"/>
              <a:gd name="connsiteX13" fmla="*/ 272463 w 4251532"/>
              <a:gd name="connsiteY13" fmla="*/ 284469 h 853345"/>
              <a:gd name="connsiteX14" fmla="*/ 24029 w 4251532"/>
              <a:gd name="connsiteY14" fmla="*/ 249659 h 853345"/>
              <a:gd name="connsiteX0" fmla="*/ 24029 w 4251532"/>
              <a:gd name="connsiteY0" fmla="*/ 0 h 603686"/>
              <a:gd name="connsiteX1" fmla="*/ 0 w 4251532"/>
              <a:gd name="connsiteY1" fmla="*/ 217023 h 603686"/>
              <a:gd name="connsiteX2" fmla="*/ 1857962 w 4251532"/>
              <a:gd name="connsiteY2" fmla="*/ 327009 h 603686"/>
              <a:gd name="connsiteX3" fmla="*/ 2936303 w 4251532"/>
              <a:gd name="connsiteY3" fmla="*/ 441363 h 603686"/>
              <a:gd name="connsiteX4" fmla="*/ 4029499 w 4251532"/>
              <a:gd name="connsiteY4" fmla="*/ 570429 h 603686"/>
              <a:gd name="connsiteX5" fmla="*/ 4215213 w 4251532"/>
              <a:gd name="connsiteY5" fmla="*/ 603686 h 603686"/>
              <a:gd name="connsiteX6" fmla="*/ 4251532 w 4251532"/>
              <a:gd name="connsiteY6" fmla="*/ 422481 h 603686"/>
              <a:gd name="connsiteX7" fmla="*/ 3546618 w 4251532"/>
              <a:gd name="connsiteY7" fmla="*/ 308158 h 603686"/>
              <a:gd name="connsiteX8" fmla="*/ 2642158 w 4251532"/>
              <a:gd name="connsiteY8" fmla="*/ 193025 h 603686"/>
              <a:gd name="connsiteX9" fmla="*/ 2380413 w 4251532"/>
              <a:gd name="connsiteY9" fmla="*/ 157407 h 603686"/>
              <a:gd name="connsiteX10" fmla="*/ 2218913 w 4251532"/>
              <a:gd name="connsiteY10" fmla="*/ 139194 h 603686"/>
              <a:gd name="connsiteX11" fmla="*/ 1424591 w 4251532"/>
              <a:gd name="connsiteY11" fmla="*/ 91971 h 603686"/>
              <a:gd name="connsiteX12" fmla="*/ 272463 w 4251532"/>
              <a:gd name="connsiteY12" fmla="*/ 34810 h 603686"/>
              <a:gd name="connsiteX13" fmla="*/ 24029 w 4251532"/>
              <a:gd name="connsiteY13" fmla="*/ 0 h 603686"/>
              <a:gd name="connsiteX0" fmla="*/ 0 w 4227503"/>
              <a:gd name="connsiteY0" fmla="*/ 0 h 603686"/>
              <a:gd name="connsiteX1" fmla="*/ 100662 w 4227503"/>
              <a:gd name="connsiteY1" fmla="*/ 383277 h 603686"/>
              <a:gd name="connsiteX2" fmla="*/ 1833933 w 4227503"/>
              <a:gd name="connsiteY2" fmla="*/ 327009 h 603686"/>
              <a:gd name="connsiteX3" fmla="*/ 2912274 w 4227503"/>
              <a:gd name="connsiteY3" fmla="*/ 441363 h 603686"/>
              <a:gd name="connsiteX4" fmla="*/ 4005470 w 4227503"/>
              <a:gd name="connsiteY4" fmla="*/ 570429 h 603686"/>
              <a:gd name="connsiteX5" fmla="*/ 4191184 w 4227503"/>
              <a:gd name="connsiteY5" fmla="*/ 603686 h 603686"/>
              <a:gd name="connsiteX6" fmla="*/ 4227503 w 4227503"/>
              <a:gd name="connsiteY6" fmla="*/ 422481 h 603686"/>
              <a:gd name="connsiteX7" fmla="*/ 3522589 w 4227503"/>
              <a:gd name="connsiteY7" fmla="*/ 308158 h 603686"/>
              <a:gd name="connsiteX8" fmla="*/ 2618129 w 4227503"/>
              <a:gd name="connsiteY8" fmla="*/ 193025 h 603686"/>
              <a:gd name="connsiteX9" fmla="*/ 2356384 w 4227503"/>
              <a:gd name="connsiteY9" fmla="*/ 157407 h 603686"/>
              <a:gd name="connsiteX10" fmla="*/ 2194884 w 4227503"/>
              <a:gd name="connsiteY10" fmla="*/ 139194 h 603686"/>
              <a:gd name="connsiteX11" fmla="*/ 1400562 w 4227503"/>
              <a:gd name="connsiteY11" fmla="*/ 91971 h 603686"/>
              <a:gd name="connsiteX12" fmla="*/ 248434 w 4227503"/>
              <a:gd name="connsiteY12" fmla="*/ 34810 h 603686"/>
              <a:gd name="connsiteX13" fmla="*/ 0 w 4227503"/>
              <a:gd name="connsiteY13" fmla="*/ 0 h 603686"/>
              <a:gd name="connsiteX0" fmla="*/ 0 w 4227503"/>
              <a:gd name="connsiteY0" fmla="*/ 0 h 603686"/>
              <a:gd name="connsiteX1" fmla="*/ 100662 w 4227503"/>
              <a:gd name="connsiteY1" fmla="*/ 383277 h 603686"/>
              <a:gd name="connsiteX2" fmla="*/ 1827995 w 4227503"/>
              <a:gd name="connsiteY2" fmla="*/ 493264 h 603686"/>
              <a:gd name="connsiteX3" fmla="*/ 2912274 w 4227503"/>
              <a:gd name="connsiteY3" fmla="*/ 441363 h 603686"/>
              <a:gd name="connsiteX4" fmla="*/ 4005470 w 4227503"/>
              <a:gd name="connsiteY4" fmla="*/ 570429 h 603686"/>
              <a:gd name="connsiteX5" fmla="*/ 4191184 w 4227503"/>
              <a:gd name="connsiteY5" fmla="*/ 603686 h 603686"/>
              <a:gd name="connsiteX6" fmla="*/ 4227503 w 4227503"/>
              <a:gd name="connsiteY6" fmla="*/ 422481 h 603686"/>
              <a:gd name="connsiteX7" fmla="*/ 3522589 w 4227503"/>
              <a:gd name="connsiteY7" fmla="*/ 308158 h 603686"/>
              <a:gd name="connsiteX8" fmla="*/ 2618129 w 4227503"/>
              <a:gd name="connsiteY8" fmla="*/ 193025 h 603686"/>
              <a:gd name="connsiteX9" fmla="*/ 2356384 w 4227503"/>
              <a:gd name="connsiteY9" fmla="*/ 157407 h 603686"/>
              <a:gd name="connsiteX10" fmla="*/ 2194884 w 4227503"/>
              <a:gd name="connsiteY10" fmla="*/ 139194 h 603686"/>
              <a:gd name="connsiteX11" fmla="*/ 1400562 w 4227503"/>
              <a:gd name="connsiteY11" fmla="*/ 91971 h 603686"/>
              <a:gd name="connsiteX12" fmla="*/ 248434 w 4227503"/>
              <a:gd name="connsiteY12" fmla="*/ 34810 h 603686"/>
              <a:gd name="connsiteX13" fmla="*/ 0 w 4227503"/>
              <a:gd name="connsiteY13" fmla="*/ 0 h 603686"/>
              <a:gd name="connsiteX0" fmla="*/ 0 w 4227503"/>
              <a:gd name="connsiteY0" fmla="*/ 0 h 655119"/>
              <a:gd name="connsiteX1" fmla="*/ 100662 w 4227503"/>
              <a:gd name="connsiteY1" fmla="*/ 383277 h 655119"/>
              <a:gd name="connsiteX2" fmla="*/ 1827995 w 4227503"/>
              <a:gd name="connsiteY2" fmla="*/ 493264 h 655119"/>
              <a:gd name="connsiteX3" fmla="*/ 3256659 w 4227503"/>
              <a:gd name="connsiteY3" fmla="*/ 655119 h 655119"/>
              <a:gd name="connsiteX4" fmla="*/ 4005470 w 4227503"/>
              <a:gd name="connsiteY4" fmla="*/ 570429 h 655119"/>
              <a:gd name="connsiteX5" fmla="*/ 4191184 w 4227503"/>
              <a:gd name="connsiteY5" fmla="*/ 603686 h 655119"/>
              <a:gd name="connsiteX6" fmla="*/ 4227503 w 4227503"/>
              <a:gd name="connsiteY6" fmla="*/ 422481 h 655119"/>
              <a:gd name="connsiteX7" fmla="*/ 3522589 w 4227503"/>
              <a:gd name="connsiteY7" fmla="*/ 308158 h 655119"/>
              <a:gd name="connsiteX8" fmla="*/ 2618129 w 4227503"/>
              <a:gd name="connsiteY8" fmla="*/ 193025 h 655119"/>
              <a:gd name="connsiteX9" fmla="*/ 2356384 w 4227503"/>
              <a:gd name="connsiteY9" fmla="*/ 157407 h 655119"/>
              <a:gd name="connsiteX10" fmla="*/ 2194884 w 4227503"/>
              <a:gd name="connsiteY10" fmla="*/ 139194 h 655119"/>
              <a:gd name="connsiteX11" fmla="*/ 1400562 w 4227503"/>
              <a:gd name="connsiteY11" fmla="*/ 91971 h 655119"/>
              <a:gd name="connsiteX12" fmla="*/ 248434 w 4227503"/>
              <a:gd name="connsiteY12" fmla="*/ 34810 h 655119"/>
              <a:gd name="connsiteX13" fmla="*/ 0 w 4227503"/>
              <a:gd name="connsiteY13" fmla="*/ 0 h 655119"/>
              <a:gd name="connsiteX0" fmla="*/ 0 w 4227503"/>
              <a:gd name="connsiteY0" fmla="*/ 0 h 790122"/>
              <a:gd name="connsiteX1" fmla="*/ 100662 w 4227503"/>
              <a:gd name="connsiteY1" fmla="*/ 383277 h 790122"/>
              <a:gd name="connsiteX2" fmla="*/ 1827995 w 4227503"/>
              <a:gd name="connsiteY2" fmla="*/ 493264 h 790122"/>
              <a:gd name="connsiteX3" fmla="*/ 3256659 w 4227503"/>
              <a:gd name="connsiteY3" fmla="*/ 655119 h 790122"/>
              <a:gd name="connsiteX4" fmla="*/ 4159849 w 4227503"/>
              <a:gd name="connsiteY4" fmla="*/ 790122 h 790122"/>
              <a:gd name="connsiteX5" fmla="*/ 4191184 w 4227503"/>
              <a:gd name="connsiteY5" fmla="*/ 603686 h 790122"/>
              <a:gd name="connsiteX6" fmla="*/ 4227503 w 4227503"/>
              <a:gd name="connsiteY6" fmla="*/ 422481 h 790122"/>
              <a:gd name="connsiteX7" fmla="*/ 3522589 w 4227503"/>
              <a:gd name="connsiteY7" fmla="*/ 308158 h 790122"/>
              <a:gd name="connsiteX8" fmla="*/ 2618129 w 4227503"/>
              <a:gd name="connsiteY8" fmla="*/ 193025 h 790122"/>
              <a:gd name="connsiteX9" fmla="*/ 2356384 w 4227503"/>
              <a:gd name="connsiteY9" fmla="*/ 157407 h 790122"/>
              <a:gd name="connsiteX10" fmla="*/ 2194884 w 4227503"/>
              <a:gd name="connsiteY10" fmla="*/ 139194 h 790122"/>
              <a:gd name="connsiteX11" fmla="*/ 1400562 w 4227503"/>
              <a:gd name="connsiteY11" fmla="*/ 91971 h 790122"/>
              <a:gd name="connsiteX12" fmla="*/ 248434 w 4227503"/>
              <a:gd name="connsiteY12" fmla="*/ 34810 h 790122"/>
              <a:gd name="connsiteX13" fmla="*/ 0 w 4227503"/>
              <a:gd name="connsiteY13" fmla="*/ 0 h 790122"/>
              <a:gd name="connsiteX0" fmla="*/ 0 w 4191184"/>
              <a:gd name="connsiteY0" fmla="*/ 0 h 790122"/>
              <a:gd name="connsiteX1" fmla="*/ 100662 w 4191184"/>
              <a:gd name="connsiteY1" fmla="*/ 383277 h 790122"/>
              <a:gd name="connsiteX2" fmla="*/ 1827995 w 4191184"/>
              <a:gd name="connsiteY2" fmla="*/ 493264 h 790122"/>
              <a:gd name="connsiteX3" fmla="*/ 3256659 w 4191184"/>
              <a:gd name="connsiteY3" fmla="*/ 655119 h 790122"/>
              <a:gd name="connsiteX4" fmla="*/ 4159849 w 4191184"/>
              <a:gd name="connsiteY4" fmla="*/ 790122 h 790122"/>
              <a:gd name="connsiteX5" fmla="*/ 4191184 w 4191184"/>
              <a:gd name="connsiteY5" fmla="*/ 603686 h 790122"/>
              <a:gd name="connsiteX6" fmla="*/ 4185939 w 4191184"/>
              <a:gd name="connsiteY6" fmla="*/ 564985 h 790122"/>
              <a:gd name="connsiteX7" fmla="*/ 3522589 w 4191184"/>
              <a:gd name="connsiteY7" fmla="*/ 308158 h 790122"/>
              <a:gd name="connsiteX8" fmla="*/ 2618129 w 4191184"/>
              <a:gd name="connsiteY8" fmla="*/ 193025 h 790122"/>
              <a:gd name="connsiteX9" fmla="*/ 2356384 w 4191184"/>
              <a:gd name="connsiteY9" fmla="*/ 157407 h 790122"/>
              <a:gd name="connsiteX10" fmla="*/ 2194884 w 4191184"/>
              <a:gd name="connsiteY10" fmla="*/ 139194 h 790122"/>
              <a:gd name="connsiteX11" fmla="*/ 1400562 w 4191184"/>
              <a:gd name="connsiteY11" fmla="*/ 91971 h 790122"/>
              <a:gd name="connsiteX12" fmla="*/ 248434 w 4191184"/>
              <a:gd name="connsiteY12" fmla="*/ 34810 h 790122"/>
              <a:gd name="connsiteX13" fmla="*/ 0 w 4191184"/>
              <a:gd name="connsiteY13" fmla="*/ 0 h 790122"/>
              <a:gd name="connsiteX0" fmla="*/ 0 w 4191184"/>
              <a:gd name="connsiteY0" fmla="*/ 0 h 790122"/>
              <a:gd name="connsiteX1" fmla="*/ 100662 w 4191184"/>
              <a:gd name="connsiteY1" fmla="*/ 383277 h 790122"/>
              <a:gd name="connsiteX2" fmla="*/ 1827995 w 4191184"/>
              <a:gd name="connsiteY2" fmla="*/ 493264 h 790122"/>
              <a:gd name="connsiteX3" fmla="*/ 3256659 w 4191184"/>
              <a:gd name="connsiteY3" fmla="*/ 655119 h 790122"/>
              <a:gd name="connsiteX4" fmla="*/ 4159849 w 4191184"/>
              <a:gd name="connsiteY4" fmla="*/ 790122 h 790122"/>
              <a:gd name="connsiteX5" fmla="*/ 4191184 w 4191184"/>
              <a:gd name="connsiteY5" fmla="*/ 603686 h 790122"/>
              <a:gd name="connsiteX6" fmla="*/ 4185939 w 4191184"/>
              <a:gd name="connsiteY6" fmla="*/ 564985 h 790122"/>
              <a:gd name="connsiteX7" fmla="*/ 3439462 w 4191184"/>
              <a:gd name="connsiteY7" fmla="*/ 480350 h 790122"/>
              <a:gd name="connsiteX8" fmla="*/ 2618129 w 4191184"/>
              <a:gd name="connsiteY8" fmla="*/ 193025 h 790122"/>
              <a:gd name="connsiteX9" fmla="*/ 2356384 w 4191184"/>
              <a:gd name="connsiteY9" fmla="*/ 157407 h 790122"/>
              <a:gd name="connsiteX10" fmla="*/ 2194884 w 4191184"/>
              <a:gd name="connsiteY10" fmla="*/ 139194 h 790122"/>
              <a:gd name="connsiteX11" fmla="*/ 1400562 w 4191184"/>
              <a:gd name="connsiteY11" fmla="*/ 91971 h 790122"/>
              <a:gd name="connsiteX12" fmla="*/ 248434 w 4191184"/>
              <a:gd name="connsiteY12" fmla="*/ 34810 h 790122"/>
              <a:gd name="connsiteX13" fmla="*/ 0 w 4191184"/>
              <a:gd name="connsiteY13" fmla="*/ 0 h 790122"/>
              <a:gd name="connsiteX0" fmla="*/ 0 w 4191184"/>
              <a:gd name="connsiteY0" fmla="*/ 0 h 790122"/>
              <a:gd name="connsiteX1" fmla="*/ 100662 w 4191184"/>
              <a:gd name="connsiteY1" fmla="*/ 383277 h 790122"/>
              <a:gd name="connsiteX2" fmla="*/ 1827995 w 4191184"/>
              <a:gd name="connsiteY2" fmla="*/ 493264 h 790122"/>
              <a:gd name="connsiteX3" fmla="*/ 3256659 w 4191184"/>
              <a:gd name="connsiteY3" fmla="*/ 655119 h 790122"/>
              <a:gd name="connsiteX4" fmla="*/ 4159849 w 4191184"/>
              <a:gd name="connsiteY4" fmla="*/ 790122 h 790122"/>
              <a:gd name="connsiteX5" fmla="*/ 4191184 w 4191184"/>
              <a:gd name="connsiteY5" fmla="*/ 603686 h 790122"/>
              <a:gd name="connsiteX6" fmla="*/ 4185939 w 4191184"/>
              <a:gd name="connsiteY6" fmla="*/ 606548 h 790122"/>
              <a:gd name="connsiteX7" fmla="*/ 3439462 w 4191184"/>
              <a:gd name="connsiteY7" fmla="*/ 480350 h 790122"/>
              <a:gd name="connsiteX8" fmla="*/ 2618129 w 4191184"/>
              <a:gd name="connsiteY8" fmla="*/ 193025 h 790122"/>
              <a:gd name="connsiteX9" fmla="*/ 2356384 w 4191184"/>
              <a:gd name="connsiteY9" fmla="*/ 157407 h 790122"/>
              <a:gd name="connsiteX10" fmla="*/ 2194884 w 4191184"/>
              <a:gd name="connsiteY10" fmla="*/ 139194 h 790122"/>
              <a:gd name="connsiteX11" fmla="*/ 1400562 w 4191184"/>
              <a:gd name="connsiteY11" fmla="*/ 91971 h 790122"/>
              <a:gd name="connsiteX12" fmla="*/ 248434 w 4191184"/>
              <a:gd name="connsiteY12" fmla="*/ 34810 h 790122"/>
              <a:gd name="connsiteX13" fmla="*/ 0 w 4191184"/>
              <a:gd name="connsiteY13" fmla="*/ 0 h 790122"/>
              <a:gd name="connsiteX0" fmla="*/ 0 w 4191184"/>
              <a:gd name="connsiteY0" fmla="*/ 0 h 790122"/>
              <a:gd name="connsiteX1" fmla="*/ 100662 w 4191184"/>
              <a:gd name="connsiteY1" fmla="*/ 383277 h 790122"/>
              <a:gd name="connsiteX2" fmla="*/ 1827995 w 4191184"/>
              <a:gd name="connsiteY2" fmla="*/ 493264 h 790122"/>
              <a:gd name="connsiteX3" fmla="*/ 3256659 w 4191184"/>
              <a:gd name="connsiteY3" fmla="*/ 655119 h 790122"/>
              <a:gd name="connsiteX4" fmla="*/ 4159849 w 4191184"/>
              <a:gd name="connsiteY4" fmla="*/ 790122 h 790122"/>
              <a:gd name="connsiteX5" fmla="*/ 4191184 w 4191184"/>
              <a:gd name="connsiteY5" fmla="*/ 603686 h 790122"/>
              <a:gd name="connsiteX6" fmla="*/ 4185939 w 4191184"/>
              <a:gd name="connsiteY6" fmla="*/ 606548 h 790122"/>
              <a:gd name="connsiteX7" fmla="*/ 3439462 w 4191184"/>
              <a:gd name="connsiteY7" fmla="*/ 480350 h 790122"/>
              <a:gd name="connsiteX8" fmla="*/ 2540939 w 4191184"/>
              <a:gd name="connsiteY8" fmla="*/ 353341 h 790122"/>
              <a:gd name="connsiteX9" fmla="*/ 2356384 w 4191184"/>
              <a:gd name="connsiteY9" fmla="*/ 157407 h 790122"/>
              <a:gd name="connsiteX10" fmla="*/ 2194884 w 4191184"/>
              <a:gd name="connsiteY10" fmla="*/ 139194 h 790122"/>
              <a:gd name="connsiteX11" fmla="*/ 1400562 w 4191184"/>
              <a:gd name="connsiteY11" fmla="*/ 91971 h 790122"/>
              <a:gd name="connsiteX12" fmla="*/ 248434 w 4191184"/>
              <a:gd name="connsiteY12" fmla="*/ 34810 h 790122"/>
              <a:gd name="connsiteX13" fmla="*/ 0 w 4191184"/>
              <a:gd name="connsiteY13" fmla="*/ 0 h 790122"/>
              <a:gd name="connsiteX0" fmla="*/ 0 w 4191184"/>
              <a:gd name="connsiteY0" fmla="*/ 0 h 790122"/>
              <a:gd name="connsiteX1" fmla="*/ 100662 w 4191184"/>
              <a:gd name="connsiteY1" fmla="*/ 383277 h 790122"/>
              <a:gd name="connsiteX2" fmla="*/ 1827995 w 4191184"/>
              <a:gd name="connsiteY2" fmla="*/ 493264 h 790122"/>
              <a:gd name="connsiteX3" fmla="*/ 3256659 w 4191184"/>
              <a:gd name="connsiteY3" fmla="*/ 655119 h 790122"/>
              <a:gd name="connsiteX4" fmla="*/ 4159849 w 4191184"/>
              <a:gd name="connsiteY4" fmla="*/ 790122 h 790122"/>
              <a:gd name="connsiteX5" fmla="*/ 4191184 w 4191184"/>
              <a:gd name="connsiteY5" fmla="*/ 603686 h 790122"/>
              <a:gd name="connsiteX6" fmla="*/ 4185939 w 4191184"/>
              <a:gd name="connsiteY6" fmla="*/ 606548 h 790122"/>
              <a:gd name="connsiteX7" fmla="*/ 3439462 w 4191184"/>
              <a:gd name="connsiteY7" fmla="*/ 480350 h 790122"/>
              <a:gd name="connsiteX8" fmla="*/ 2540939 w 4191184"/>
              <a:gd name="connsiteY8" fmla="*/ 353341 h 790122"/>
              <a:gd name="connsiteX9" fmla="*/ 2194884 w 4191184"/>
              <a:gd name="connsiteY9" fmla="*/ 139194 h 790122"/>
              <a:gd name="connsiteX10" fmla="*/ 1400562 w 4191184"/>
              <a:gd name="connsiteY10" fmla="*/ 91971 h 790122"/>
              <a:gd name="connsiteX11" fmla="*/ 248434 w 4191184"/>
              <a:gd name="connsiteY11" fmla="*/ 34810 h 790122"/>
              <a:gd name="connsiteX12" fmla="*/ 0 w 4191184"/>
              <a:gd name="connsiteY12" fmla="*/ 0 h 790122"/>
              <a:gd name="connsiteX0" fmla="*/ 0 w 4191184"/>
              <a:gd name="connsiteY0" fmla="*/ 0 h 790122"/>
              <a:gd name="connsiteX1" fmla="*/ 100662 w 4191184"/>
              <a:gd name="connsiteY1" fmla="*/ 383277 h 790122"/>
              <a:gd name="connsiteX2" fmla="*/ 1827995 w 4191184"/>
              <a:gd name="connsiteY2" fmla="*/ 493264 h 790122"/>
              <a:gd name="connsiteX3" fmla="*/ 3256659 w 4191184"/>
              <a:gd name="connsiteY3" fmla="*/ 655119 h 790122"/>
              <a:gd name="connsiteX4" fmla="*/ 4159849 w 4191184"/>
              <a:gd name="connsiteY4" fmla="*/ 790122 h 790122"/>
              <a:gd name="connsiteX5" fmla="*/ 4191184 w 4191184"/>
              <a:gd name="connsiteY5" fmla="*/ 603686 h 790122"/>
              <a:gd name="connsiteX6" fmla="*/ 4185939 w 4191184"/>
              <a:gd name="connsiteY6" fmla="*/ 606548 h 790122"/>
              <a:gd name="connsiteX7" fmla="*/ 3439462 w 4191184"/>
              <a:gd name="connsiteY7" fmla="*/ 480350 h 790122"/>
              <a:gd name="connsiteX8" fmla="*/ 2540939 w 4191184"/>
              <a:gd name="connsiteY8" fmla="*/ 353341 h 790122"/>
              <a:gd name="connsiteX9" fmla="*/ 2064256 w 4191184"/>
              <a:gd name="connsiteY9" fmla="*/ 293573 h 790122"/>
              <a:gd name="connsiteX10" fmla="*/ 1400562 w 4191184"/>
              <a:gd name="connsiteY10" fmla="*/ 91971 h 790122"/>
              <a:gd name="connsiteX11" fmla="*/ 248434 w 4191184"/>
              <a:gd name="connsiteY11" fmla="*/ 34810 h 790122"/>
              <a:gd name="connsiteX12" fmla="*/ 0 w 4191184"/>
              <a:gd name="connsiteY12" fmla="*/ 0 h 790122"/>
              <a:gd name="connsiteX0" fmla="*/ 0 w 4191184"/>
              <a:gd name="connsiteY0" fmla="*/ 0 h 790122"/>
              <a:gd name="connsiteX1" fmla="*/ 100662 w 4191184"/>
              <a:gd name="connsiteY1" fmla="*/ 383277 h 790122"/>
              <a:gd name="connsiteX2" fmla="*/ 1827995 w 4191184"/>
              <a:gd name="connsiteY2" fmla="*/ 493264 h 790122"/>
              <a:gd name="connsiteX3" fmla="*/ 3256659 w 4191184"/>
              <a:gd name="connsiteY3" fmla="*/ 655119 h 790122"/>
              <a:gd name="connsiteX4" fmla="*/ 4159849 w 4191184"/>
              <a:gd name="connsiteY4" fmla="*/ 790122 h 790122"/>
              <a:gd name="connsiteX5" fmla="*/ 4191184 w 4191184"/>
              <a:gd name="connsiteY5" fmla="*/ 603686 h 790122"/>
              <a:gd name="connsiteX6" fmla="*/ 4185939 w 4191184"/>
              <a:gd name="connsiteY6" fmla="*/ 606548 h 790122"/>
              <a:gd name="connsiteX7" fmla="*/ 3439462 w 4191184"/>
              <a:gd name="connsiteY7" fmla="*/ 480350 h 790122"/>
              <a:gd name="connsiteX8" fmla="*/ 2540939 w 4191184"/>
              <a:gd name="connsiteY8" fmla="*/ 353341 h 790122"/>
              <a:gd name="connsiteX9" fmla="*/ 2064256 w 4191184"/>
              <a:gd name="connsiteY9" fmla="*/ 293573 h 790122"/>
              <a:gd name="connsiteX10" fmla="*/ 1341186 w 4191184"/>
              <a:gd name="connsiteY10" fmla="*/ 252288 h 790122"/>
              <a:gd name="connsiteX11" fmla="*/ 248434 w 4191184"/>
              <a:gd name="connsiteY11" fmla="*/ 34810 h 790122"/>
              <a:gd name="connsiteX12" fmla="*/ 0 w 4191184"/>
              <a:gd name="connsiteY12" fmla="*/ 0 h 790122"/>
              <a:gd name="connsiteX0" fmla="*/ 0 w 4113995"/>
              <a:gd name="connsiteY0" fmla="*/ 113631 h 755312"/>
              <a:gd name="connsiteX1" fmla="*/ 23473 w 4113995"/>
              <a:gd name="connsiteY1" fmla="*/ 348467 h 755312"/>
              <a:gd name="connsiteX2" fmla="*/ 1750806 w 4113995"/>
              <a:gd name="connsiteY2" fmla="*/ 458454 h 755312"/>
              <a:gd name="connsiteX3" fmla="*/ 3179470 w 4113995"/>
              <a:gd name="connsiteY3" fmla="*/ 620309 h 755312"/>
              <a:gd name="connsiteX4" fmla="*/ 4082660 w 4113995"/>
              <a:gd name="connsiteY4" fmla="*/ 755312 h 755312"/>
              <a:gd name="connsiteX5" fmla="*/ 4113995 w 4113995"/>
              <a:gd name="connsiteY5" fmla="*/ 568876 h 755312"/>
              <a:gd name="connsiteX6" fmla="*/ 4108750 w 4113995"/>
              <a:gd name="connsiteY6" fmla="*/ 571738 h 755312"/>
              <a:gd name="connsiteX7" fmla="*/ 3362273 w 4113995"/>
              <a:gd name="connsiteY7" fmla="*/ 445540 h 755312"/>
              <a:gd name="connsiteX8" fmla="*/ 2463750 w 4113995"/>
              <a:gd name="connsiteY8" fmla="*/ 318531 h 755312"/>
              <a:gd name="connsiteX9" fmla="*/ 1987067 w 4113995"/>
              <a:gd name="connsiteY9" fmla="*/ 258763 h 755312"/>
              <a:gd name="connsiteX10" fmla="*/ 1263997 w 4113995"/>
              <a:gd name="connsiteY10" fmla="*/ 217478 h 755312"/>
              <a:gd name="connsiteX11" fmla="*/ 171245 w 4113995"/>
              <a:gd name="connsiteY11" fmla="*/ 0 h 755312"/>
              <a:gd name="connsiteX12" fmla="*/ 0 w 4113995"/>
              <a:gd name="connsiteY12" fmla="*/ 113631 h 755312"/>
              <a:gd name="connsiteX0" fmla="*/ 0 w 4113995"/>
              <a:gd name="connsiteY0" fmla="*/ 0 h 641681"/>
              <a:gd name="connsiteX1" fmla="*/ 23473 w 4113995"/>
              <a:gd name="connsiteY1" fmla="*/ 234836 h 641681"/>
              <a:gd name="connsiteX2" fmla="*/ 1750806 w 4113995"/>
              <a:gd name="connsiteY2" fmla="*/ 344823 h 641681"/>
              <a:gd name="connsiteX3" fmla="*/ 3179470 w 4113995"/>
              <a:gd name="connsiteY3" fmla="*/ 506678 h 641681"/>
              <a:gd name="connsiteX4" fmla="*/ 4082660 w 4113995"/>
              <a:gd name="connsiteY4" fmla="*/ 641681 h 641681"/>
              <a:gd name="connsiteX5" fmla="*/ 4113995 w 4113995"/>
              <a:gd name="connsiteY5" fmla="*/ 455245 h 641681"/>
              <a:gd name="connsiteX6" fmla="*/ 4108750 w 4113995"/>
              <a:gd name="connsiteY6" fmla="*/ 458107 h 641681"/>
              <a:gd name="connsiteX7" fmla="*/ 3362273 w 4113995"/>
              <a:gd name="connsiteY7" fmla="*/ 331909 h 641681"/>
              <a:gd name="connsiteX8" fmla="*/ 2463750 w 4113995"/>
              <a:gd name="connsiteY8" fmla="*/ 204900 h 641681"/>
              <a:gd name="connsiteX9" fmla="*/ 1987067 w 4113995"/>
              <a:gd name="connsiteY9" fmla="*/ 145132 h 641681"/>
              <a:gd name="connsiteX10" fmla="*/ 1263997 w 4113995"/>
              <a:gd name="connsiteY10" fmla="*/ 103847 h 641681"/>
              <a:gd name="connsiteX11" fmla="*/ 0 w 4113995"/>
              <a:gd name="connsiteY11" fmla="*/ 0 h 641681"/>
              <a:gd name="connsiteX0" fmla="*/ 0 w 4113995"/>
              <a:gd name="connsiteY0" fmla="*/ 0 h 588242"/>
              <a:gd name="connsiteX1" fmla="*/ 23473 w 4113995"/>
              <a:gd name="connsiteY1" fmla="*/ 181397 h 588242"/>
              <a:gd name="connsiteX2" fmla="*/ 1750806 w 4113995"/>
              <a:gd name="connsiteY2" fmla="*/ 291384 h 588242"/>
              <a:gd name="connsiteX3" fmla="*/ 3179470 w 4113995"/>
              <a:gd name="connsiteY3" fmla="*/ 453239 h 588242"/>
              <a:gd name="connsiteX4" fmla="*/ 4082660 w 4113995"/>
              <a:gd name="connsiteY4" fmla="*/ 588242 h 588242"/>
              <a:gd name="connsiteX5" fmla="*/ 4113995 w 4113995"/>
              <a:gd name="connsiteY5" fmla="*/ 401806 h 588242"/>
              <a:gd name="connsiteX6" fmla="*/ 4108750 w 4113995"/>
              <a:gd name="connsiteY6" fmla="*/ 404668 h 588242"/>
              <a:gd name="connsiteX7" fmla="*/ 3362273 w 4113995"/>
              <a:gd name="connsiteY7" fmla="*/ 278470 h 588242"/>
              <a:gd name="connsiteX8" fmla="*/ 2463750 w 4113995"/>
              <a:gd name="connsiteY8" fmla="*/ 151461 h 588242"/>
              <a:gd name="connsiteX9" fmla="*/ 1987067 w 4113995"/>
              <a:gd name="connsiteY9" fmla="*/ 91693 h 588242"/>
              <a:gd name="connsiteX10" fmla="*/ 1263997 w 4113995"/>
              <a:gd name="connsiteY10" fmla="*/ 50408 h 588242"/>
              <a:gd name="connsiteX11" fmla="*/ 0 w 4113995"/>
              <a:gd name="connsiteY11" fmla="*/ 0 h 588242"/>
              <a:gd name="connsiteX0" fmla="*/ 0 w 4113995"/>
              <a:gd name="connsiteY0" fmla="*/ 0 h 588242"/>
              <a:gd name="connsiteX1" fmla="*/ 23473 w 4113995"/>
              <a:gd name="connsiteY1" fmla="*/ 181397 h 588242"/>
              <a:gd name="connsiteX2" fmla="*/ 1750806 w 4113995"/>
              <a:gd name="connsiteY2" fmla="*/ 291384 h 588242"/>
              <a:gd name="connsiteX3" fmla="*/ 3179470 w 4113995"/>
              <a:gd name="connsiteY3" fmla="*/ 453239 h 588242"/>
              <a:gd name="connsiteX4" fmla="*/ 4082660 w 4113995"/>
              <a:gd name="connsiteY4" fmla="*/ 588242 h 588242"/>
              <a:gd name="connsiteX5" fmla="*/ 4113995 w 4113995"/>
              <a:gd name="connsiteY5" fmla="*/ 401806 h 588242"/>
              <a:gd name="connsiteX6" fmla="*/ 4108750 w 4113995"/>
              <a:gd name="connsiteY6" fmla="*/ 404668 h 588242"/>
              <a:gd name="connsiteX7" fmla="*/ 3362273 w 4113995"/>
              <a:gd name="connsiteY7" fmla="*/ 278470 h 588242"/>
              <a:gd name="connsiteX8" fmla="*/ 2463750 w 4113995"/>
              <a:gd name="connsiteY8" fmla="*/ 151461 h 588242"/>
              <a:gd name="connsiteX9" fmla="*/ 1945503 w 4113995"/>
              <a:gd name="connsiteY9" fmla="*/ 115444 h 588242"/>
              <a:gd name="connsiteX10" fmla="*/ 1263997 w 4113995"/>
              <a:gd name="connsiteY10" fmla="*/ 50408 h 588242"/>
              <a:gd name="connsiteX11" fmla="*/ 0 w 4113995"/>
              <a:gd name="connsiteY11" fmla="*/ 0 h 588242"/>
              <a:gd name="connsiteX0" fmla="*/ 0 w 4113995"/>
              <a:gd name="connsiteY0" fmla="*/ 0 h 588242"/>
              <a:gd name="connsiteX1" fmla="*/ 23473 w 4113995"/>
              <a:gd name="connsiteY1" fmla="*/ 181397 h 588242"/>
              <a:gd name="connsiteX2" fmla="*/ 1750806 w 4113995"/>
              <a:gd name="connsiteY2" fmla="*/ 291384 h 588242"/>
              <a:gd name="connsiteX3" fmla="*/ 3179470 w 4113995"/>
              <a:gd name="connsiteY3" fmla="*/ 453239 h 588242"/>
              <a:gd name="connsiteX4" fmla="*/ 4082660 w 4113995"/>
              <a:gd name="connsiteY4" fmla="*/ 588242 h 588242"/>
              <a:gd name="connsiteX5" fmla="*/ 4113995 w 4113995"/>
              <a:gd name="connsiteY5" fmla="*/ 401806 h 588242"/>
              <a:gd name="connsiteX6" fmla="*/ 4108750 w 4113995"/>
              <a:gd name="connsiteY6" fmla="*/ 404668 h 588242"/>
              <a:gd name="connsiteX7" fmla="*/ 3362273 w 4113995"/>
              <a:gd name="connsiteY7" fmla="*/ 278470 h 588242"/>
              <a:gd name="connsiteX8" fmla="*/ 2463750 w 4113995"/>
              <a:gd name="connsiteY8" fmla="*/ 151461 h 588242"/>
              <a:gd name="connsiteX9" fmla="*/ 1945503 w 4113995"/>
              <a:gd name="connsiteY9" fmla="*/ 115444 h 588242"/>
              <a:gd name="connsiteX10" fmla="*/ 1198682 w 4113995"/>
              <a:gd name="connsiteY10" fmla="*/ 74158 h 588242"/>
              <a:gd name="connsiteX11" fmla="*/ 0 w 4113995"/>
              <a:gd name="connsiteY11" fmla="*/ 0 h 58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3995" h="588242">
                <a:moveTo>
                  <a:pt x="0" y="0"/>
                </a:moveTo>
                <a:lnTo>
                  <a:pt x="23473" y="181397"/>
                </a:lnTo>
                <a:lnTo>
                  <a:pt x="1750806" y="291384"/>
                </a:lnTo>
                <a:lnTo>
                  <a:pt x="3179470" y="453239"/>
                </a:lnTo>
                <a:lnTo>
                  <a:pt x="4082660" y="588242"/>
                </a:lnTo>
                <a:lnTo>
                  <a:pt x="4113995" y="401806"/>
                </a:lnTo>
                <a:lnTo>
                  <a:pt x="4108750" y="404668"/>
                </a:lnTo>
                <a:lnTo>
                  <a:pt x="3362273" y="278470"/>
                </a:lnTo>
                <a:cubicBezTo>
                  <a:pt x="3082321" y="235400"/>
                  <a:pt x="2660876" y="177965"/>
                  <a:pt x="2463750" y="151461"/>
                </a:cubicBezTo>
                <a:lnTo>
                  <a:pt x="1945503" y="115444"/>
                </a:lnTo>
                <a:lnTo>
                  <a:pt x="1198682" y="74158"/>
                </a:lnTo>
                <a:lnTo>
                  <a:pt x="0" y="0"/>
                </a:lnTo>
                <a:close/>
              </a:path>
            </a:pathLst>
          </a:custGeom>
          <a:solidFill>
            <a:srgbClr val="FF9999">
              <a:alpha val="80000"/>
            </a:srgbClr>
          </a:solidFill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5100451" y="3556660"/>
            <a:ext cx="3179471" cy="1490353"/>
          </a:xfrm>
          <a:custGeom>
            <a:avLst/>
            <a:gdLst>
              <a:gd name="connsiteX0" fmla="*/ 3212276 w 3212276"/>
              <a:gd name="connsiteY0" fmla="*/ 1181595 h 1490353"/>
              <a:gd name="connsiteX1" fmla="*/ 3182587 w 3212276"/>
              <a:gd name="connsiteY1" fmla="*/ 1341911 h 1490353"/>
              <a:gd name="connsiteX2" fmla="*/ 3028208 w 3212276"/>
              <a:gd name="connsiteY2" fmla="*/ 1413163 h 1490353"/>
              <a:gd name="connsiteX3" fmla="*/ 1288473 w 3212276"/>
              <a:gd name="connsiteY3" fmla="*/ 1021278 h 1490353"/>
              <a:gd name="connsiteX4" fmla="*/ 1217221 w 3212276"/>
              <a:gd name="connsiteY4" fmla="*/ 1490353 h 1490353"/>
              <a:gd name="connsiteX5" fmla="*/ 1056904 w 3212276"/>
              <a:gd name="connsiteY5" fmla="*/ 1454727 h 1490353"/>
              <a:gd name="connsiteX6" fmla="*/ 1128156 w 3212276"/>
              <a:gd name="connsiteY6" fmla="*/ 1015340 h 1490353"/>
              <a:gd name="connsiteX7" fmla="*/ 23751 w 3212276"/>
              <a:gd name="connsiteY7" fmla="*/ 783771 h 1490353"/>
              <a:gd name="connsiteX8" fmla="*/ 59377 w 3212276"/>
              <a:gd name="connsiteY8" fmla="*/ 552202 h 1490353"/>
              <a:gd name="connsiteX9" fmla="*/ 0 w 3212276"/>
              <a:gd name="connsiteY9" fmla="*/ 534389 h 1490353"/>
              <a:gd name="connsiteX10" fmla="*/ 130629 w 3212276"/>
              <a:gd name="connsiteY10" fmla="*/ 0 h 1490353"/>
              <a:gd name="connsiteX11" fmla="*/ 231569 w 3212276"/>
              <a:gd name="connsiteY11" fmla="*/ 17813 h 1490353"/>
              <a:gd name="connsiteX12" fmla="*/ 142504 w 3212276"/>
              <a:gd name="connsiteY12" fmla="*/ 558140 h 1490353"/>
              <a:gd name="connsiteX13" fmla="*/ 1145969 w 3212276"/>
              <a:gd name="connsiteY13" fmla="*/ 783771 h 1490353"/>
              <a:gd name="connsiteX14" fmla="*/ 1264722 w 3212276"/>
              <a:gd name="connsiteY14" fmla="*/ 255319 h 1490353"/>
              <a:gd name="connsiteX15" fmla="*/ 1401289 w 3212276"/>
              <a:gd name="connsiteY15" fmla="*/ 285008 h 1490353"/>
              <a:gd name="connsiteX16" fmla="*/ 1282535 w 3212276"/>
              <a:gd name="connsiteY16" fmla="*/ 795646 h 1490353"/>
              <a:gd name="connsiteX17" fmla="*/ 3212276 w 3212276"/>
              <a:gd name="connsiteY17" fmla="*/ 1181595 h 1490353"/>
              <a:gd name="connsiteX0" fmla="*/ 3188525 w 3188525"/>
              <a:gd name="connsiteY0" fmla="*/ 1181595 h 1490353"/>
              <a:gd name="connsiteX1" fmla="*/ 3158836 w 3188525"/>
              <a:gd name="connsiteY1" fmla="*/ 1341911 h 1490353"/>
              <a:gd name="connsiteX2" fmla="*/ 3004457 w 3188525"/>
              <a:gd name="connsiteY2" fmla="*/ 1413163 h 1490353"/>
              <a:gd name="connsiteX3" fmla="*/ 1264722 w 3188525"/>
              <a:gd name="connsiteY3" fmla="*/ 1021278 h 1490353"/>
              <a:gd name="connsiteX4" fmla="*/ 1193470 w 3188525"/>
              <a:gd name="connsiteY4" fmla="*/ 1490353 h 1490353"/>
              <a:gd name="connsiteX5" fmla="*/ 1033153 w 3188525"/>
              <a:gd name="connsiteY5" fmla="*/ 1454727 h 1490353"/>
              <a:gd name="connsiteX6" fmla="*/ 1104405 w 3188525"/>
              <a:gd name="connsiteY6" fmla="*/ 1015340 h 1490353"/>
              <a:gd name="connsiteX7" fmla="*/ 0 w 3188525"/>
              <a:gd name="connsiteY7" fmla="*/ 783771 h 1490353"/>
              <a:gd name="connsiteX8" fmla="*/ 35626 w 3188525"/>
              <a:gd name="connsiteY8" fmla="*/ 552202 h 1490353"/>
              <a:gd name="connsiteX9" fmla="*/ 3409 w 3188525"/>
              <a:gd name="connsiteY9" fmla="*/ 520809 h 1490353"/>
              <a:gd name="connsiteX10" fmla="*/ 106878 w 3188525"/>
              <a:gd name="connsiteY10" fmla="*/ 0 h 1490353"/>
              <a:gd name="connsiteX11" fmla="*/ 207818 w 3188525"/>
              <a:gd name="connsiteY11" fmla="*/ 17813 h 1490353"/>
              <a:gd name="connsiteX12" fmla="*/ 118753 w 3188525"/>
              <a:gd name="connsiteY12" fmla="*/ 558140 h 1490353"/>
              <a:gd name="connsiteX13" fmla="*/ 1122218 w 3188525"/>
              <a:gd name="connsiteY13" fmla="*/ 783771 h 1490353"/>
              <a:gd name="connsiteX14" fmla="*/ 1240971 w 3188525"/>
              <a:gd name="connsiteY14" fmla="*/ 255319 h 1490353"/>
              <a:gd name="connsiteX15" fmla="*/ 1377538 w 3188525"/>
              <a:gd name="connsiteY15" fmla="*/ 285008 h 1490353"/>
              <a:gd name="connsiteX16" fmla="*/ 1258784 w 3188525"/>
              <a:gd name="connsiteY16" fmla="*/ 795646 h 1490353"/>
              <a:gd name="connsiteX17" fmla="*/ 3188525 w 3188525"/>
              <a:gd name="connsiteY17" fmla="*/ 1181595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18753 w 3183998"/>
              <a:gd name="connsiteY12" fmla="*/ 558140 h 1490353"/>
              <a:gd name="connsiteX13" fmla="*/ 1122218 w 3183998"/>
              <a:gd name="connsiteY13" fmla="*/ 78377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58784 w 3183998"/>
              <a:gd name="connsiteY16" fmla="*/ 795646 h 1490353"/>
              <a:gd name="connsiteX17" fmla="*/ 3183998 w 3183998"/>
              <a:gd name="connsiteY17" fmla="*/ 1217809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18753 w 3183998"/>
              <a:gd name="connsiteY12" fmla="*/ 558140 h 1490353"/>
              <a:gd name="connsiteX13" fmla="*/ 1126745 w 3183998"/>
              <a:gd name="connsiteY13" fmla="*/ 75661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58784 w 3183998"/>
              <a:gd name="connsiteY16" fmla="*/ 795646 h 1490353"/>
              <a:gd name="connsiteX17" fmla="*/ 3183998 w 3183998"/>
              <a:gd name="connsiteY17" fmla="*/ 1217809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27807 w 3183998"/>
              <a:gd name="connsiteY12" fmla="*/ 540033 h 1490353"/>
              <a:gd name="connsiteX13" fmla="*/ 1126745 w 3183998"/>
              <a:gd name="connsiteY13" fmla="*/ 75661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58784 w 3183998"/>
              <a:gd name="connsiteY16" fmla="*/ 795646 h 1490353"/>
              <a:gd name="connsiteX17" fmla="*/ 3183998 w 3183998"/>
              <a:gd name="connsiteY17" fmla="*/ 1217809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27807 w 3183998"/>
              <a:gd name="connsiteY12" fmla="*/ 540033 h 1490353"/>
              <a:gd name="connsiteX13" fmla="*/ 1126745 w 3183998"/>
              <a:gd name="connsiteY13" fmla="*/ 75661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81418 w 3183998"/>
              <a:gd name="connsiteY16" fmla="*/ 800173 h 1490353"/>
              <a:gd name="connsiteX17" fmla="*/ 3183998 w 3183998"/>
              <a:gd name="connsiteY17" fmla="*/ 1217809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13163 h 1490353"/>
              <a:gd name="connsiteX3" fmla="*/ 1264722 w 3179471"/>
              <a:gd name="connsiteY3" fmla="*/ 1021278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1418 w 3179471"/>
              <a:gd name="connsiteY16" fmla="*/ 800173 h 1490353"/>
              <a:gd name="connsiteX17" fmla="*/ 3179471 w 3179471"/>
              <a:gd name="connsiteY17" fmla="*/ 1190648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13163 h 1490353"/>
              <a:gd name="connsiteX3" fmla="*/ 1264722 w 3179471"/>
              <a:gd name="connsiteY3" fmla="*/ 1021278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5945 w 3179471"/>
              <a:gd name="connsiteY16" fmla="*/ 786592 h 1490353"/>
              <a:gd name="connsiteX17" fmla="*/ 3179471 w 3179471"/>
              <a:gd name="connsiteY17" fmla="*/ 1190648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40324 h 1490353"/>
              <a:gd name="connsiteX3" fmla="*/ 1264722 w 3179471"/>
              <a:gd name="connsiteY3" fmla="*/ 1021278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5945 w 3179471"/>
              <a:gd name="connsiteY16" fmla="*/ 786592 h 1490353"/>
              <a:gd name="connsiteX17" fmla="*/ 3179471 w 3179471"/>
              <a:gd name="connsiteY17" fmla="*/ 1190648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40324 h 1490353"/>
              <a:gd name="connsiteX3" fmla="*/ 1260195 w 3179471"/>
              <a:gd name="connsiteY3" fmla="*/ 1066545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5945 w 3179471"/>
              <a:gd name="connsiteY16" fmla="*/ 786592 h 1490353"/>
              <a:gd name="connsiteX17" fmla="*/ 3179471 w 3179471"/>
              <a:gd name="connsiteY17" fmla="*/ 1190648 h 149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9471" h="1490353">
                <a:moveTo>
                  <a:pt x="3179471" y="1190648"/>
                </a:moveTo>
                <a:lnTo>
                  <a:pt x="3158836" y="1341911"/>
                </a:lnTo>
                <a:lnTo>
                  <a:pt x="3004457" y="1440324"/>
                </a:lnTo>
                <a:lnTo>
                  <a:pt x="1260195" y="1066545"/>
                </a:lnTo>
                <a:lnTo>
                  <a:pt x="1193470" y="1490353"/>
                </a:lnTo>
                <a:lnTo>
                  <a:pt x="1033153" y="1454727"/>
                </a:lnTo>
                <a:lnTo>
                  <a:pt x="1104405" y="1015340"/>
                </a:lnTo>
                <a:lnTo>
                  <a:pt x="0" y="783771"/>
                </a:lnTo>
                <a:lnTo>
                  <a:pt x="35626" y="552202"/>
                </a:lnTo>
                <a:lnTo>
                  <a:pt x="3409" y="520809"/>
                </a:lnTo>
                <a:lnTo>
                  <a:pt x="106878" y="0"/>
                </a:lnTo>
                <a:lnTo>
                  <a:pt x="207818" y="17813"/>
                </a:lnTo>
                <a:lnTo>
                  <a:pt x="127807" y="540033"/>
                </a:lnTo>
                <a:lnTo>
                  <a:pt x="1126745" y="756611"/>
                </a:lnTo>
                <a:lnTo>
                  <a:pt x="1240971" y="255319"/>
                </a:lnTo>
                <a:lnTo>
                  <a:pt x="1377538" y="285008"/>
                </a:lnTo>
                <a:lnTo>
                  <a:pt x="1285945" y="786592"/>
                </a:lnTo>
                <a:lnTo>
                  <a:pt x="3179471" y="1190648"/>
                </a:lnTo>
                <a:close/>
              </a:path>
            </a:pathLst>
          </a:custGeom>
          <a:solidFill>
            <a:srgbClr val="FF9999">
              <a:alpha val="80000"/>
            </a:srgbClr>
          </a:solidFill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der Detail-Abläufe (V)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553146" y="923532"/>
            <a:ext cx="4468306" cy="1290541"/>
          </a:xfrm>
        </p:spPr>
        <p:txBody>
          <a:bodyPr/>
          <a:lstStyle/>
          <a:p>
            <a:r>
              <a:rPr lang="de-DE" dirty="0" smtClean="0"/>
              <a:t>Im 1. BA wird jetzt:</a:t>
            </a:r>
          </a:p>
          <a:p>
            <a:pPr lvl="1"/>
            <a:r>
              <a:rPr lang="de-DE" dirty="0" smtClean="0"/>
              <a:t>die Baustelle abgeräumt und gefeiert!</a:t>
            </a:r>
          </a:p>
          <a:p>
            <a:r>
              <a:rPr lang="de-DE" dirty="0" smtClean="0"/>
              <a:t>Im 2.BA wird weiterhin:</a:t>
            </a:r>
          </a:p>
          <a:p>
            <a:pPr lvl="1"/>
            <a:r>
              <a:rPr lang="de-DE" dirty="0" smtClean="0"/>
              <a:t>am Abwassersammler und den neuen Leitungen zu den </a:t>
            </a:r>
            <a:r>
              <a:rPr lang="de-DE" dirty="0"/>
              <a:t>G</a:t>
            </a:r>
            <a:r>
              <a:rPr lang="de-DE" dirty="0" smtClean="0"/>
              <a:t>rundstücken gebaut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5100451" y="3556660"/>
            <a:ext cx="3179471" cy="1490353"/>
          </a:xfrm>
          <a:custGeom>
            <a:avLst/>
            <a:gdLst>
              <a:gd name="connsiteX0" fmla="*/ 3212276 w 3212276"/>
              <a:gd name="connsiteY0" fmla="*/ 1181595 h 1490353"/>
              <a:gd name="connsiteX1" fmla="*/ 3182587 w 3212276"/>
              <a:gd name="connsiteY1" fmla="*/ 1341911 h 1490353"/>
              <a:gd name="connsiteX2" fmla="*/ 3028208 w 3212276"/>
              <a:gd name="connsiteY2" fmla="*/ 1413163 h 1490353"/>
              <a:gd name="connsiteX3" fmla="*/ 1288473 w 3212276"/>
              <a:gd name="connsiteY3" fmla="*/ 1021278 h 1490353"/>
              <a:gd name="connsiteX4" fmla="*/ 1217221 w 3212276"/>
              <a:gd name="connsiteY4" fmla="*/ 1490353 h 1490353"/>
              <a:gd name="connsiteX5" fmla="*/ 1056904 w 3212276"/>
              <a:gd name="connsiteY5" fmla="*/ 1454727 h 1490353"/>
              <a:gd name="connsiteX6" fmla="*/ 1128156 w 3212276"/>
              <a:gd name="connsiteY6" fmla="*/ 1015340 h 1490353"/>
              <a:gd name="connsiteX7" fmla="*/ 23751 w 3212276"/>
              <a:gd name="connsiteY7" fmla="*/ 783771 h 1490353"/>
              <a:gd name="connsiteX8" fmla="*/ 59377 w 3212276"/>
              <a:gd name="connsiteY8" fmla="*/ 552202 h 1490353"/>
              <a:gd name="connsiteX9" fmla="*/ 0 w 3212276"/>
              <a:gd name="connsiteY9" fmla="*/ 534389 h 1490353"/>
              <a:gd name="connsiteX10" fmla="*/ 130629 w 3212276"/>
              <a:gd name="connsiteY10" fmla="*/ 0 h 1490353"/>
              <a:gd name="connsiteX11" fmla="*/ 231569 w 3212276"/>
              <a:gd name="connsiteY11" fmla="*/ 17813 h 1490353"/>
              <a:gd name="connsiteX12" fmla="*/ 142504 w 3212276"/>
              <a:gd name="connsiteY12" fmla="*/ 558140 h 1490353"/>
              <a:gd name="connsiteX13" fmla="*/ 1145969 w 3212276"/>
              <a:gd name="connsiteY13" fmla="*/ 783771 h 1490353"/>
              <a:gd name="connsiteX14" fmla="*/ 1264722 w 3212276"/>
              <a:gd name="connsiteY14" fmla="*/ 255319 h 1490353"/>
              <a:gd name="connsiteX15" fmla="*/ 1401289 w 3212276"/>
              <a:gd name="connsiteY15" fmla="*/ 285008 h 1490353"/>
              <a:gd name="connsiteX16" fmla="*/ 1282535 w 3212276"/>
              <a:gd name="connsiteY16" fmla="*/ 795646 h 1490353"/>
              <a:gd name="connsiteX17" fmla="*/ 3212276 w 3212276"/>
              <a:gd name="connsiteY17" fmla="*/ 1181595 h 1490353"/>
              <a:gd name="connsiteX0" fmla="*/ 3188525 w 3188525"/>
              <a:gd name="connsiteY0" fmla="*/ 1181595 h 1490353"/>
              <a:gd name="connsiteX1" fmla="*/ 3158836 w 3188525"/>
              <a:gd name="connsiteY1" fmla="*/ 1341911 h 1490353"/>
              <a:gd name="connsiteX2" fmla="*/ 3004457 w 3188525"/>
              <a:gd name="connsiteY2" fmla="*/ 1413163 h 1490353"/>
              <a:gd name="connsiteX3" fmla="*/ 1264722 w 3188525"/>
              <a:gd name="connsiteY3" fmla="*/ 1021278 h 1490353"/>
              <a:gd name="connsiteX4" fmla="*/ 1193470 w 3188525"/>
              <a:gd name="connsiteY4" fmla="*/ 1490353 h 1490353"/>
              <a:gd name="connsiteX5" fmla="*/ 1033153 w 3188525"/>
              <a:gd name="connsiteY5" fmla="*/ 1454727 h 1490353"/>
              <a:gd name="connsiteX6" fmla="*/ 1104405 w 3188525"/>
              <a:gd name="connsiteY6" fmla="*/ 1015340 h 1490353"/>
              <a:gd name="connsiteX7" fmla="*/ 0 w 3188525"/>
              <a:gd name="connsiteY7" fmla="*/ 783771 h 1490353"/>
              <a:gd name="connsiteX8" fmla="*/ 35626 w 3188525"/>
              <a:gd name="connsiteY8" fmla="*/ 552202 h 1490353"/>
              <a:gd name="connsiteX9" fmla="*/ 3409 w 3188525"/>
              <a:gd name="connsiteY9" fmla="*/ 520809 h 1490353"/>
              <a:gd name="connsiteX10" fmla="*/ 106878 w 3188525"/>
              <a:gd name="connsiteY10" fmla="*/ 0 h 1490353"/>
              <a:gd name="connsiteX11" fmla="*/ 207818 w 3188525"/>
              <a:gd name="connsiteY11" fmla="*/ 17813 h 1490353"/>
              <a:gd name="connsiteX12" fmla="*/ 118753 w 3188525"/>
              <a:gd name="connsiteY12" fmla="*/ 558140 h 1490353"/>
              <a:gd name="connsiteX13" fmla="*/ 1122218 w 3188525"/>
              <a:gd name="connsiteY13" fmla="*/ 783771 h 1490353"/>
              <a:gd name="connsiteX14" fmla="*/ 1240971 w 3188525"/>
              <a:gd name="connsiteY14" fmla="*/ 255319 h 1490353"/>
              <a:gd name="connsiteX15" fmla="*/ 1377538 w 3188525"/>
              <a:gd name="connsiteY15" fmla="*/ 285008 h 1490353"/>
              <a:gd name="connsiteX16" fmla="*/ 1258784 w 3188525"/>
              <a:gd name="connsiteY16" fmla="*/ 795646 h 1490353"/>
              <a:gd name="connsiteX17" fmla="*/ 3188525 w 3188525"/>
              <a:gd name="connsiteY17" fmla="*/ 1181595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18753 w 3183998"/>
              <a:gd name="connsiteY12" fmla="*/ 558140 h 1490353"/>
              <a:gd name="connsiteX13" fmla="*/ 1122218 w 3183998"/>
              <a:gd name="connsiteY13" fmla="*/ 78377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58784 w 3183998"/>
              <a:gd name="connsiteY16" fmla="*/ 795646 h 1490353"/>
              <a:gd name="connsiteX17" fmla="*/ 3183998 w 3183998"/>
              <a:gd name="connsiteY17" fmla="*/ 1217809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18753 w 3183998"/>
              <a:gd name="connsiteY12" fmla="*/ 558140 h 1490353"/>
              <a:gd name="connsiteX13" fmla="*/ 1126745 w 3183998"/>
              <a:gd name="connsiteY13" fmla="*/ 75661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58784 w 3183998"/>
              <a:gd name="connsiteY16" fmla="*/ 795646 h 1490353"/>
              <a:gd name="connsiteX17" fmla="*/ 3183998 w 3183998"/>
              <a:gd name="connsiteY17" fmla="*/ 1217809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27807 w 3183998"/>
              <a:gd name="connsiteY12" fmla="*/ 540033 h 1490353"/>
              <a:gd name="connsiteX13" fmla="*/ 1126745 w 3183998"/>
              <a:gd name="connsiteY13" fmla="*/ 75661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58784 w 3183998"/>
              <a:gd name="connsiteY16" fmla="*/ 795646 h 1490353"/>
              <a:gd name="connsiteX17" fmla="*/ 3183998 w 3183998"/>
              <a:gd name="connsiteY17" fmla="*/ 1217809 h 1490353"/>
              <a:gd name="connsiteX0" fmla="*/ 3183998 w 3183998"/>
              <a:gd name="connsiteY0" fmla="*/ 1217809 h 1490353"/>
              <a:gd name="connsiteX1" fmla="*/ 3158836 w 3183998"/>
              <a:gd name="connsiteY1" fmla="*/ 1341911 h 1490353"/>
              <a:gd name="connsiteX2" fmla="*/ 3004457 w 3183998"/>
              <a:gd name="connsiteY2" fmla="*/ 1413163 h 1490353"/>
              <a:gd name="connsiteX3" fmla="*/ 1264722 w 3183998"/>
              <a:gd name="connsiteY3" fmla="*/ 1021278 h 1490353"/>
              <a:gd name="connsiteX4" fmla="*/ 1193470 w 3183998"/>
              <a:gd name="connsiteY4" fmla="*/ 1490353 h 1490353"/>
              <a:gd name="connsiteX5" fmla="*/ 1033153 w 3183998"/>
              <a:gd name="connsiteY5" fmla="*/ 1454727 h 1490353"/>
              <a:gd name="connsiteX6" fmla="*/ 1104405 w 3183998"/>
              <a:gd name="connsiteY6" fmla="*/ 1015340 h 1490353"/>
              <a:gd name="connsiteX7" fmla="*/ 0 w 3183998"/>
              <a:gd name="connsiteY7" fmla="*/ 783771 h 1490353"/>
              <a:gd name="connsiteX8" fmla="*/ 35626 w 3183998"/>
              <a:gd name="connsiteY8" fmla="*/ 552202 h 1490353"/>
              <a:gd name="connsiteX9" fmla="*/ 3409 w 3183998"/>
              <a:gd name="connsiteY9" fmla="*/ 520809 h 1490353"/>
              <a:gd name="connsiteX10" fmla="*/ 106878 w 3183998"/>
              <a:gd name="connsiteY10" fmla="*/ 0 h 1490353"/>
              <a:gd name="connsiteX11" fmla="*/ 207818 w 3183998"/>
              <a:gd name="connsiteY11" fmla="*/ 17813 h 1490353"/>
              <a:gd name="connsiteX12" fmla="*/ 127807 w 3183998"/>
              <a:gd name="connsiteY12" fmla="*/ 540033 h 1490353"/>
              <a:gd name="connsiteX13" fmla="*/ 1126745 w 3183998"/>
              <a:gd name="connsiteY13" fmla="*/ 756611 h 1490353"/>
              <a:gd name="connsiteX14" fmla="*/ 1240971 w 3183998"/>
              <a:gd name="connsiteY14" fmla="*/ 255319 h 1490353"/>
              <a:gd name="connsiteX15" fmla="*/ 1377538 w 3183998"/>
              <a:gd name="connsiteY15" fmla="*/ 285008 h 1490353"/>
              <a:gd name="connsiteX16" fmla="*/ 1281418 w 3183998"/>
              <a:gd name="connsiteY16" fmla="*/ 800173 h 1490353"/>
              <a:gd name="connsiteX17" fmla="*/ 3183998 w 3183998"/>
              <a:gd name="connsiteY17" fmla="*/ 1217809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13163 h 1490353"/>
              <a:gd name="connsiteX3" fmla="*/ 1264722 w 3179471"/>
              <a:gd name="connsiteY3" fmla="*/ 1021278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1418 w 3179471"/>
              <a:gd name="connsiteY16" fmla="*/ 800173 h 1490353"/>
              <a:gd name="connsiteX17" fmla="*/ 3179471 w 3179471"/>
              <a:gd name="connsiteY17" fmla="*/ 1190648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13163 h 1490353"/>
              <a:gd name="connsiteX3" fmla="*/ 1264722 w 3179471"/>
              <a:gd name="connsiteY3" fmla="*/ 1021278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5945 w 3179471"/>
              <a:gd name="connsiteY16" fmla="*/ 786592 h 1490353"/>
              <a:gd name="connsiteX17" fmla="*/ 3179471 w 3179471"/>
              <a:gd name="connsiteY17" fmla="*/ 1190648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40324 h 1490353"/>
              <a:gd name="connsiteX3" fmla="*/ 1264722 w 3179471"/>
              <a:gd name="connsiteY3" fmla="*/ 1021278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5945 w 3179471"/>
              <a:gd name="connsiteY16" fmla="*/ 786592 h 1490353"/>
              <a:gd name="connsiteX17" fmla="*/ 3179471 w 3179471"/>
              <a:gd name="connsiteY17" fmla="*/ 1190648 h 1490353"/>
              <a:gd name="connsiteX0" fmla="*/ 3179471 w 3179471"/>
              <a:gd name="connsiteY0" fmla="*/ 1190648 h 1490353"/>
              <a:gd name="connsiteX1" fmla="*/ 3158836 w 3179471"/>
              <a:gd name="connsiteY1" fmla="*/ 1341911 h 1490353"/>
              <a:gd name="connsiteX2" fmla="*/ 3004457 w 3179471"/>
              <a:gd name="connsiteY2" fmla="*/ 1440324 h 1490353"/>
              <a:gd name="connsiteX3" fmla="*/ 1260195 w 3179471"/>
              <a:gd name="connsiteY3" fmla="*/ 1066545 h 1490353"/>
              <a:gd name="connsiteX4" fmla="*/ 1193470 w 3179471"/>
              <a:gd name="connsiteY4" fmla="*/ 1490353 h 1490353"/>
              <a:gd name="connsiteX5" fmla="*/ 1033153 w 3179471"/>
              <a:gd name="connsiteY5" fmla="*/ 1454727 h 1490353"/>
              <a:gd name="connsiteX6" fmla="*/ 1104405 w 3179471"/>
              <a:gd name="connsiteY6" fmla="*/ 1015340 h 1490353"/>
              <a:gd name="connsiteX7" fmla="*/ 0 w 3179471"/>
              <a:gd name="connsiteY7" fmla="*/ 783771 h 1490353"/>
              <a:gd name="connsiteX8" fmla="*/ 35626 w 3179471"/>
              <a:gd name="connsiteY8" fmla="*/ 552202 h 1490353"/>
              <a:gd name="connsiteX9" fmla="*/ 3409 w 3179471"/>
              <a:gd name="connsiteY9" fmla="*/ 520809 h 1490353"/>
              <a:gd name="connsiteX10" fmla="*/ 106878 w 3179471"/>
              <a:gd name="connsiteY10" fmla="*/ 0 h 1490353"/>
              <a:gd name="connsiteX11" fmla="*/ 207818 w 3179471"/>
              <a:gd name="connsiteY11" fmla="*/ 17813 h 1490353"/>
              <a:gd name="connsiteX12" fmla="*/ 127807 w 3179471"/>
              <a:gd name="connsiteY12" fmla="*/ 540033 h 1490353"/>
              <a:gd name="connsiteX13" fmla="*/ 1126745 w 3179471"/>
              <a:gd name="connsiteY13" fmla="*/ 756611 h 1490353"/>
              <a:gd name="connsiteX14" fmla="*/ 1240971 w 3179471"/>
              <a:gd name="connsiteY14" fmla="*/ 255319 h 1490353"/>
              <a:gd name="connsiteX15" fmla="*/ 1377538 w 3179471"/>
              <a:gd name="connsiteY15" fmla="*/ 285008 h 1490353"/>
              <a:gd name="connsiteX16" fmla="*/ 1285945 w 3179471"/>
              <a:gd name="connsiteY16" fmla="*/ 786592 h 1490353"/>
              <a:gd name="connsiteX17" fmla="*/ 3179471 w 3179471"/>
              <a:gd name="connsiteY17" fmla="*/ 1190648 h 149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9471" h="1490353">
                <a:moveTo>
                  <a:pt x="3179471" y="1190648"/>
                </a:moveTo>
                <a:lnTo>
                  <a:pt x="3158836" y="1341911"/>
                </a:lnTo>
                <a:lnTo>
                  <a:pt x="3004457" y="1440324"/>
                </a:lnTo>
                <a:lnTo>
                  <a:pt x="1260195" y="1066545"/>
                </a:lnTo>
                <a:lnTo>
                  <a:pt x="1193470" y="1490353"/>
                </a:lnTo>
                <a:lnTo>
                  <a:pt x="1033153" y="1454727"/>
                </a:lnTo>
                <a:lnTo>
                  <a:pt x="1104405" y="1015340"/>
                </a:lnTo>
                <a:lnTo>
                  <a:pt x="0" y="783771"/>
                </a:lnTo>
                <a:lnTo>
                  <a:pt x="35626" y="552202"/>
                </a:lnTo>
                <a:lnTo>
                  <a:pt x="3409" y="520809"/>
                </a:lnTo>
                <a:lnTo>
                  <a:pt x="106878" y="0"/>
                </a:lnTo>
                <a:lnTo>
                  <a:pt x="207818" y="17813"/>
                </a:lnTo>
                <a:lnTo>
                  <a:pt x="127807" y="540033"/>
                </a:lnTo>
                <a:lnTo>
                  <a:pt x="1126745" y="756611"/>
                </a:lnTo>
                <a:lnTo>
                  <a:pt x="1240971" y="255319"/>
                </a:lnTo>
                <a:lnTo>
                  <a:pt x="1377538" y="285008"/>
                </a:lnTo>
                <a:lnTo>
                  <a:pt x="1285945" y="786592"/>
                </a:lnTo>
                <a:lnTo>
                  <a:pt x="3179471" y="1190648"/>
                </a:lnTo>
                <a:close/>
              </a:path>
            </a:pathLst>
          </a:custGeom>
          <a:solidFill>
            <a:srgbClr val="FF9999">
              <a:alpha val="80000"/>
            </a:srgbClr>
          </a:solidFill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bekannte Kanalbaumaßnahmen</a:t>
            </a:r>
            <a:endParaRPr lang="de-DE" dirty="0"/>
          </a:p>
        </p:txBody>
      </p:sp>
      <p:sp>
        <p:nvSpPr>
          <p:cNvPr id="6" name="Freihandform 5"/>
          <p:cNvSpPr/>
          <p:nvPr/>
        </p:nvSpPr>
        <p:spPr>
          <a:xfrm>
            <a:off x="5772150" y="4189095"/>
            <a:ext cx="1352550" cy="335280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335280">
                <a:moveTo>
                  <a:pt x="0" y="335280"/>
                </a:moveTo>
                <a:lnTo>
                  <a:pt x="83820" y="0"/>
                </a:lnTo>
                <a:lnTo>
                  <a:pt x="1352550" y="297180"/>
                </a:lnTo>
                <a:lnTo>
                  <a:pt x="1352550" y="297180"/>
                </a:lnTo>
              </a:path>
            </a:pathLst>
          </a:custGeom>
          <a:noFill/>
          <a:ln w="76200" cap="rnd">
            <a:solidFill>
              <a:schemeClr val="tx2">
                <a:alpha val="69000"/>
              </a:schemeClr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/>
          <p:cNvSpPr/>
          <p:nvPr/>
        </p:nvSpPr>
        <p:spPr>
          <a:xfrm flipV="1">
            <a:off x="6833830" y="3723456"/>
            <a:ext cx="50650" cy="660879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40998 w 276225"/>
              <a:gd name="connsiteY1" fmla="*/ 681639 h 1276350"/>
              <a:gd name="connsiteX2" fmla="*/ 276225 w 276225"/>
              <a:gd name="connsiteY2" fmla="*/ 0 h 1276350"/>
              <a:gd name="connsiteX0" fmla="*/ 1325205 w 1601430"/>
              <a:gd name="connsiteY0" fmla="*/ 1276350 h 1276350"/>
              <a:gd name="connsiteX1" fmla="*/ 48921 w 1601430"/>
              <a:gd name="connsiteY1" fmla="*/ 694519 h 1276350"/>
              <a:gd name="connsiteX2" fmla="*/ 1601430 w 1601430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2699153 w 2975378"/>
              <a:gd name="connsiteY0" fmla="*/ 1276350 h 1276350"/>
              <a:gd name="connsiteX1" fmla="*/ 1422869 w 2975378"/>
              <a:gd name="connsiteY1" fmla="*/ 694519 h 1276350"/>
              <a:gd name="connsiteX2" fmla="*/ 2975378 w 2975378"/>
              <a:gd name="connsiteY2" fmla="*/ 0 h 1276350"/>
              <a:gd name="connsiteX0" fmla="*/ 2699157 w 2975382"/>
              <a:gd name="connsiteY0" fmla="*/ 1276350 h 1276350"/>
              <a:gd name="connsiteX1" fmla="*/ 1422873 w 2975382"/>
              <a:gd name="connsiteY1" fmla="*/ 694519 h 1276350"/>
              <a:gd name="connsiteX2" fmla="*/ 2975382 w 2975382"/>
              <a:gd name="connsiteY2" fmla="*/ 0 h 1276350"/>
              <a:gd name="connsiteX0" fmla="*/ 2699153 w 2975378"/>
              <a:gd name="connsiteY0" fmla="*/ 1276350 h 1276350"/>
              <a:gd name="connsiteX1" fmla="*/ 1422869 w 2975378"/>
              <a:gd name="connsiteY1" fmla="*/ 694519 h 1276350"/>
              <a:gd name="connsiteX2" fmla="*/ 2975378 w 297537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425429 w 1750989"/>
              <a:gd name="connsiteY0" fmla="*/ 1585469 h 1585469"/>
              <a:gd name="connsiteX1" fmla="*/ 198480 w 1750989"/>
              <a:gd name="connsiteY1" fmla="*/ 694519 h 1585469"/>
              <a:gd name="connsiteX2" fmla="*/ 1750989 w 1750989"/>
              <a:gd name="connsiteY2" fmla="*/ 0 h 1585469"/>
              <a:gd name="connsiteX0" fmla="*/ 425429 w 1750989"/>
              <a:gd name="connsiteY0" fmla="*/ 1585469 h 1585469"/>
              <a:gd name="connsiteX1" fmla="*/ 198480 w 1750989"/>
              <a:gd name="connsiteY1" fmla="*/ 694519 h 1585469"/>
              <a:gd name="connsiteX2" fmla="*/ 1750989 w 1750989"/>
              <a:gd name="connsiteY2" fmla="*/ 0 h 1585469"/>
              <a:gd name="connsiteX0" fmla="*/ 226948 w 1552508"/>
              <a:gd name="connsiteY0" fmla="*/ 1585469 h 1585469"/>
              <a:gd name="connsiteX1" fmla="*/ -1 w 1552508"/>
              <a:gd name="connsiteY1" fmla="*/ 694519 h 1585469"/>
              <a:gd name="connsiteX2" fmla="*/ 1552508 w 1552508"/>
              <a:gd name="connsiteY2" fmla="*/ 0 h 1585469"/>
              <a:gd name="connsiteX0" fmla="*/ 0 w 2211358"/>
              <a:gd name="connsiteY0" fmla="*/ 1649869 h 1649869"/>
              <a:gd name="connsiteX1" fmla="*/ 658849 w 2211358"/>
              <a:gd name="connsiteY1" fmla="*/ 694519 h 1649869"/>
              <a:gd name="connsiteX2" fmla="*/ 2211358 w 2211358"/>
              <a:gd name="connsiteY2" fmla="*/ 0 h 1649869"/>
              <a:gd name="connsiteX0" fmla="*/ 0 w 848588"/>
              <a:gd name="connsiteY0" fmla="*/ 1714269 h 1714269"/>
              <a:gd name="connsiteX1" fmla="*/ 658849 w 848588"/>
              <a:gd name="connsiteY1" fmla="*/ 758919 h 1714269"/>
              <a:gd name="connsiteX2" fmla="*/ 848588 w 848588"/>
              <a:gd name="connsiteY2" fmla="*/ 0 h 1714269"/>
              <a:gd name="connsiteX0" fmla="*/ 0 w 1026800"/>
              <a:gd name="connsiteY0" fmla="*/ 1714269 h 1714269"/>
              <a:gd name="connsiteX1" fmla="*/ 1026800 w 1026800"/>
              <a:gd name="connsiteY1" fmla="*/ 404719 h 1714269"/>
              <a:gd name="connsiteX2" fmla="*/ 848588 w 1026800"/>
              <a:gd name="connsiteY2" fmla="*/ 0 h 1714269"/>
              <a:gd name="connsiteX0" fmla="*/ 0 w 195509"/>
              <a:gd name="connsiteY0" fmla="*/ 1205509 h 1205509"/>
              <a:gd name="connsiteX1" fmla="*/ 195509 w 195509"/>
              <a:gd name="connsiteY1" fmla="*/ 404719 h 1205509"/>
              <a:gd name="connsiteX2" fmla="*/ 17297 w 195509"/>
              <a:gd name="connsiteY2" fmla="*/ 0 h 120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509" h="1205509">
                <a:moveTo>
                  <a:pt x="0" y="1205509"/>
                </a:moveTo>
                <a:lnTo>
                  <a:pt x="195509" y="404719"/>
                </a:lnTo>
                <a:lnTo>
                  <a:pt x="17297" y="0"/>
                </a:lnTo>
              </a:path>
            </a:pathLst>
          </a:custGeom>
          <a:noFill/>
          <a:ln w="76200" cap="rnd">
            <a:solidFill>
              <a:schemeClr val="tx2">
                <a:alpha val="69000"/>
              </a:schemeClr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 flipV="1">
            <a:off x="6326416" y="3264916"/>
            <a:ext cx="104815" cy="1028243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chemeClr val="tx2">
                <a:alpha val="69000"/>
              </a:schemeClr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 flipV="1">
            <a:off x="7081837" y="3523050"/>
            <a:ext cx="423378" cy="1245688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40998 w 276225"/>
              <a:gd name="connsiteY1" fmla="*/ 681639 h 1276350"/>
              <a:gd name="connsiteX2" fmla="*/ 276225 w 276225"/>
              <a:gd name="connsiteY2" fmla="*/ 0 h 1276350"/>
              <a:gd name="connsiteX0" fmla="*/ 1325205 w 1601430"/>
              <a:gd name="connsiteY0" fmla="*/ 1276350 h 1276350"/>
              <a:gd name="connsiteX1" fmla="*/ 48921 w 1601430"/>
              <a:gd name="connsiteY1" fmla="*/ 694519 h 1276350"/>
              <a:gd name="connsiteX2" fmla="*/ 1601430 w 1601430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2699153 w 2975378"/>
              <a:gd name="connsiteY0" fmla="*/ 1276350 h 1276350"/>
              <a:gd name="connsiteX1" fmla="*/ 1422869 w 2975378"/>
              <a:gd name="connsiteY1" fmla="*/ 694519 h 1276350"/>
              <a:gd name="connsiteX2" fmla="*/ 2975378 w 2975378"/>
              <a:gd name="connsiteY2" fmla="*/ 0 h 1276350"/>
              <a:gd name="connsiteX0" fmla="*/ 2699157 w 2975382"/>
              <a:gd name="connsiteY0" fmla="*/ 1276350 h 1276350"/>
              <a:gd name="connsiteX1" fmla="*/ 1422873 w 2975382"/>
              <a:gd name="connsiteY1" fmla="*/ 694519 h 1276350"/>
              <a:gd name="connsiteX2" fmla="*/ 2975382 w 2975382"/>
              <a:gd name="connsiteY2" fmla="*/ 0 h 1276350"/>
              <a:gd name="connsiteX0" fmla="*/ 2699153 w 2975378"/>
              <a:gd name="connsiteY0" fmla="*/ 1276350 h 1276350"/>
              <a:gd name="connsiteX1" fmla="*/ 1422869 w 2975378"/>
              <a:gd name="connsiteY1" fmla="*/ 694519 h 1276350"/>
              <a:gd name="connsiteX2" fmla="*/ 2975378 w 297537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425429 w 1750989"/>
              <a:gd name="connsiteY0" fmla="*/ 1585469 h 1585469"/>
              <a:gd name="connsiteX1" fmla="*/ 198480 w 1750989"/>
              <a:gd name="connsiteY1" fmla="*/ 694519 h 1585469"/>
              <a:gd name="connsiteX2" fmla="*/ 1750989 w 1750989"/>
              <a:gd name="connsiteY2" fmla="*/ 0 h 1585469"/>
              <a:gd name="connsiteX0" fmla="*/ 425429 w 1750989"/>
              <a:gd name="connsiteY0" fmla="*/ 1585469 h 1585469"/>
              <a:gd name="connsiteX1" fmla="*/ 198480 w 1750989"/>
              <a:gd name="connsiteY1" fmla="*/ 694519 h 1585469"/>
              <a:gd name="connsiteX2" fmla="*/ 1750989 w 1750989"/>
              <a:gd name="connsiteY2" fmla="*/ 0 h 1585469"/>
              <a:gd name="connsiteX0" fmla="*/ 226948 w 1552508"/>
              <a:gd name="connsiteY0" fmla="*/ 1585469 h 1585469"/>
              <a:gd name="connsiteX1" fmla="*/ -1 w 1552508"/>
              <a:gd name="connsiteY1" fmla="*/ 694519 h 1585469"/>
              <a:gd name="connsiteX2" fmla="*/ 1552508 w 1552508"/>
              <a:gd name="connsiteY2" fmla="*/ 0 h 1585469"/>
              <a:gd name="connsiteX0" fmla="*/ 0 w 2211358"/>
              <a:gd name="connsiteY0" fmla="*/ 1649869 h 1649869"/>
              <a:gd name="connsiteX1" fmla="*/ 658849 w 2211358"/>
              <a:gd name="connsiteY1" fmla="*/ 694519 h 1649869"/>
              <a:gd name="connsiteX2" fmla="*/ 2211358 w 2211358"/>
              <a:gd name="connsiteY2" fmla="*/ 0 h 1649869"/>
              <a:gd name="connsiteX0" fmla="*/ 0 w 848588"/>
              <a:gd name="connsiteY0" fmla="*/ 1714269 h 1714269"/>
              <a:gd name="connsiteX1" fmla="*/ 658849 w 848588"/>
              <a:gd name="connsiteY1" fmla="*/ 758919 h 1714269"/>
              <a:gd name="connsiteX2" fmla="*/ 848588 w 848588"/>
              <a:gd name="connsiteY2" fmla="*/ 0 h 1714269"/>
              <a:gd name="connsiteX0" fmla="*/ 0 w 1026800"/>
              <a:gd name="connsiteY0" fmla="*/ 1714269 h 1714269"/>
              <a:gd name="connsiteX1" fmla="*/ 1026800 w 1026800"/>
              <a:gd name="connsiteY1" fmla="*/ 404719 h 1714269"/>
              <a:gd name="connsiteX2" fmla="*/ 848588 w 1026800"/>
              <a:gd name="connsiteY2" fmla="*/ 0 h 1714269"/>
              <a:gd name="connsiteX0" fmla="*/ 0 w 195509"/>
              <a:gd name="connsiteY0" fmla="*/ 1205509 h 1205509"/>
              <a:gd name="connsiteX1" fmla="*/ 195509 w 195509"/>
              <a:gd name="connsiteY1" fmla="*/ 404719 h 1205509"/>
              <a:gd name="connsiteX2" fmla="*/ 17297 w 195509"/>
              <a:gd name="connsiteY2" fmla="*/ 0 h 1205509"/>
              <a:gd name="connsiteX0" fmla="*/ 1386361 w 1581870"/>
              <a:gd name="connsiteY0" fmla="*/ 1752908 h 1752908"/>
              <a:gd name="connsiteX1" fmla="*/ 1581870 w 1581870"/>
              <a:gd name="connsiteY1" fmla="*/ 952118 h 1752908"/>
              <a:gd name="connsiteX2" fmla="*/ 0 w 1581870"/>
              <a:gd name="connsiteY2" fmla="*/ 0 h 1752908"/>
              <a:gd name="connsiteX0" fmla="*/ 1386361 w 1386361"/>
              <a:gd name="connsiteY0" fmla="*/ 1752908 h 1752908"/>
              <a:gd name="connsiteX1" fmla="*/ 1254805 w 1386361"/>
              <a:gd name="connsiteY1" fmla="*/ 1390036 h 1752908"/>
              <a:gd name="connsiteX2" fmla="*/ 0 w 1386361"/>
              <a:gd name="connsiteY2" fmla="*/ 0 h 1752908"/>
              <a:gd name="connsiteX0" fmla="*/ 1413616 w 1413616"/>
              <a:gd name="connsiteY0" fmla="*/ 1746467 h 1746467"/>
              <a:gd name="connsiteX1" fmla="*/ 1254805 w 1413616"/>
              <a:gd name="connsiteY1" fmla="*/ 1390036 h 1746467"/>
              <a:gd name="connsiteX2" fmla="*/ 0 w 1413616"/>
              <a:gd name="connsiteY2" fmla="*/ 0 h 1746467"/>
              <a:gd name="connsiteX0" fmla="*/ 1331850 w 1331850"/>
              <a:gd name="connsiteY0" fmla="*/ 1746467 h 1746467"/>
              <a:gd name="connsiteX1" fmla="*/ 1254805 w 1331850"/>
              <a:gd name="connsiteY1" fmla="*/ 1390036 h 1746467"/>
              <a:gd name="connsiteX2" fmla="*/ 0 w 1331850"/>
              <a:gd name="connsiteY2" fmla="*/ 0 h 1746467"/>
              <a:gd name="connsiteX0" fmla="*/ 1331850 w 1331850"/>
              <a:gd name="connsiteY0" fmla="*/ 1746467 h 1746467"/>
              <a:gd name="connsiteX1" fmla="*/ 1173038 w 1331850"/>
              <a:gd name="connsiteY1" fmla="*/ 1390036 h 1746467"/>
              <a:gd name="connsiteX2" fmla="*/ 0 w 1331850"/>
              <a:gd name="connsiteY2" fmla="*/ 0 h 1746467"/>
              <a:gd name="connsiteX0" fmla="*/ 1534859 w 1534859"/>
              <a:gd name="connsiteY0" fmla="*/ 1980347 h 1980347"/>
              <a:gd name="connsiteX1" fmla="*/ 1376047 w 1534859"/>
              <a:gd name="connsiteY1" fmla="*/ 1623916 h 1980347"/>
              <a:gd name="connsiteX2" fmla="*/ 203009 w 1534859"/>
              <a:gd name="connsiteY2" fmla="*/ 233880 h 1980347"/>
              <a:gd name="connsiteX3" fmla="*/ 157990 w 1534859"/>
              <a:gd name="connsiteY3" fmla="*/ 220639 h 1980347"/>
              <a:gd name="connsiteX0" fmla="*/ 2277650 w 2277650"/>
              <a:gd name="connsiteY0" fmla="*/ 2002951 h 2002951"/>
              <a:gd name="connsiteX1" fmla="*/ 2118838 w 2277650"/>
              <a:gd name="connsiteY1" fmla="*/ 1646520 h 2002951"/>
              <a:gd name="connsiteX2" fmla="*/ 945800 w 2277650"/>
              <a:gd name="connsiteY2" fmla="*/ 256484 h 2002951"/>
              <a:gd name="connsiteX3" fmla="*/ 0 w 2277650"/>
              <a:gd name="connsiteY3" fmla="*/ 0 h 2002951"/>
              <a:gd name="connsiteX0" fmla="*/ 2277650 w 2277650"/>
              <a:gd name="connsiteY0" fmla="*/ 2002951 h 2002951"/>
              <a:gd name="connsiteX1" fmla="*/ 2118838 w 2277650"/>
              <a:gd name="connsiteY1" fmla="*/ 1646520 h 2002951"/>
              <a:gd name="connsiteX2" fmla="*/ 945800 w 2277650"/>
              <a:gd name="connsiteY2" fmla="*/ 256484 h 2002951"/>
              <a:gd name="connsiteX3" fmla="*/ 0 w 2277650"/>
              <a:gd name="connsiteY3" fmla="*/ 0 h 2002951"/>
              <a:gd name="connsiteX0" fmla="*/ 1634238 w 1634238"/>
              <a:gd name="connsiteY0" fmla="*/ 2272257 h 2272257"/>
              <a:gd name="connsiteX1" fmla="*/ 1475426 w 1634238"/>
              <a:gd name="connsiteY1" fmla="*/ 1915826 h 2272257"/>
              <a:gd name="connsiteX2" fmla="*/ 302388 w 1634238"/>
              <a:gd name="connsiteY2" fmla="*/ 525790 h 2272257"/>
              <a:gd name="connsiteX3" fmla="*/ 0 w 1634238"/>
              <a:gd name="connsiteY3" fmla="*/ 0 h 227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4238" h="2272257">
                <a:moveTo>
                  <a:pt x="1634238" y="2272257"/>
                </a:moveTo>
                <a:lnTo>
                  <a:pt x="1475426" y="1915826"/>
                </a:lnTo>
                <a:lnTo>
                  <a:pt x="302388" y="525790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chemeClr val="tx2">
                <a:alpha val="69000"/>
              </a:schemeClr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807427">
            <a:off x="5927136" y="4409624"/>
            <a:ext cx="1126999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err="1" smtClean="0"/>
              <a:t>Pagentorner</a:t>
            </a:r>
            <a:r>
              <a:rPr lang="de-DE" sz="1100" dirty="0" smtClean="0"/>
              <a:t> Str.</a:t>
            </a:r>
          </a:p>
        </p:txBody>
      </p:sp>
      <p:sp>
        <p:nvSpPr>
          <p:cNvPr id="8" name="Textfeld 7"/>
          <p:cNvSpPr txBox="1"/>
          <p:nvPr/>
        </p:nvSpPr>
        <p:spPr>
          <a:xfrm rot="17491332">
            <a:off x="7082576" y="4062916"/>
            <a:ext cx="885347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err="1" smtClean="0"/>
              <a:t>Wendtstraße</a:t>
            </a:r>
            <a:endParaRPr lang="de-DE" sz="1100" dirty="0" smtClean="0"/>
          </a:p>
        </p:txBody>
      </p:sp>
      <p:sp>
        <p:nvSpPr>
          <p:cNvPr id="11" name="Textfeld 10"/>
          <p:cNvSpPr txBox="1"/>
          <p:nvPr/>
        </p:nvSpPr>
        <p:spPr>
          <a:xfrm rot="16048369">
            <a:off x="6565045" y="3759232"/>
            <a:ext cx="947832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smtClean="0"/>
              <a:t>Wernerstraße</a:t>
            </a:r>
          </a:p>
        </p:txBody>
      </p:sp>
      <p:sp>
        <p:nvSpPr>
          <p:cNvPr id="12" name="Textfeld 11"/>
          <p:cNvSpPr txBox="1"/>
          <p:nvPr/>
        </p:nvSpPr>
        <p:spPr>
          <a:xfrm rot="15862103">
            <a:off x="6067496" y="3608077"/>
            <a:ext cx="1038140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err="1" smtClean="0"/>
              <a:t>Lindhornstraße</a:t>
            </a:r>
            <a:endParaRPr lang="de-DE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geplante </a:t>
            </a:r>
            <a:r>
              <a:rPr lang="de-DE" dirty="0" smtClean="0"/>
              <a:t>Kanalbaumaßnahmen</a:t>
            </a:r>
            <a:endParaRPr lang="de-DE" dirty="0"/>
          </a:p>
        </p:txBody>
      </p:sp>
      <p:sp>
        <p:nvSpPr>
          <p:cNvPr id="7" name="Freihandform 6"/>
          <p:cNvSpPr/>
          <p:nvPr/>
        </p:nvSpPr>
        <p:spPr>
          <a:xfrm>
            <a:off x="2405064" y="2447924"/>
            <a:ext cx="280986" cy="1304925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3114674" y="1297380"/>
            <a:ext cx="226431" cy="1131495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26431"/>
              <a:gd name="connsiteY0" fmla="*/ 1131495 h 1131495"/>
              <a:gd name="connsiteX1" fmla="*/ 226431 w 226431"/>
              <a:gd name="connsiteY1" fmla="*/ 0 h 11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431" h="1131495">
                <a:moveTo>
                  <a:pt x="0" y="1131495"/>
                </a:moveTo>
                <a:lnTo>
                  <a:pt x="226431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3262642" y="1925088"/>
            <a:ext cx="2236112" cy="271416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26431"/>
              <a:gd name="connsiteY0" fmla="*/ 1131495 h 1131495"/>
              <a:gd name="connsiteX1" fmla="*/ 226431 w 226431"/>
              <a:gd name="connsiteY1" fmla="*/ 0 h 1131495"/>
              <a:gd name="connsiteX0" fmla="*/ 2005248 w 2005248"/>
              <a:gd name="connsiteY0" fmla="*/ 746723 h 746723"/>
              <a:gd name="connsiteX1" fmla="*/ 0 w 2005248"/>
              <a:gd name="connsiteY1" fmla="*/ 0 h 746723"/>
              <a:gd name="connsiteX0" fmla="*/ 2236112 w 2236112"/>
              <a:gd name="connsiteY0" fmla="*/ 271416 h 271416"/>
              <a:gd name="connsiteX1" fmla="*/ 0 w 2236112"/>
              <a:gd name="connsiteY1" fmla="*/ 0 h 2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6112" h="271416">
                <a:moveTo>
                  <a:pt x="2236112" y="271416"/>
                </a:moveTo>
                <a:lnTo>
                  <a:pt x="0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5169622" y="4510606"/>
            <a:ext cx="276225" cy="1276350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5810909" y="4663006"/>
            <a:ext cx="276225" cy="1276350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6062992" y="4928574"/>
            <a:ext cx="491717" cy="1154128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411838 w 411838"/>
              <a:gd name="connsiteY0" fmla="*/ 1154128 h 1154128"/>
              <a:gd name="connsiteX1" fmla="*/ 0 w 411838"/>
              <a:gd name="connsiteY1" fmla="*/ 0 h 1154128"/>
              <a:gd name="connsiteX0" fmla="*/ 411838 w 568796"/>
              <a:gd name="connsiteY0" fmla="*/ 1154128 h 1154128"/>
              <a:gd name="connsiteX1" fmla="*/ 487190 w 568796"/>
              <a:gd name="connsiteY1" fmla="*/ 707208 h 1154128"/>
              <a:gd name="connsiteX2" fmla="*/ 0 w 568796"/>
              <a:gd name="connsiteY2" fmla="*/ 0 h 1154128"/>
              <a:gd name="connsiteX0" fmla="*/ 411838 w 568796"/>
              <a:gd name="connsiteY0" fmla="*/ 1154128 h 1154128"/>
              <a:gd name="connsiteX1" fmla="*/ 487190 w 568796"/>
              <a:gd name="connsiteY1" fmla="*/ 707208 h 1154128"/>
              <a:gd name="connsiteX2" fmla="*/ 0 w 568796"/>
              <a:gd name="connsiteY2" fmla="*/ 0 h 1154128"/>
              <a:gd name="connsiteX0" fmla="*/ 411838 w 487190"/>
              <a:gd name="connsiteY0" fmla="*/ 1154128 h 1154128"/>
              <a:gd name="connsiteX1" fmla="*/ 487190 w 487190"/>
              <a:gd name="connsiteY1" fmla="*/ 707208 h 1154128"/>
              <a:gd name="connsiteX2" fmla="*/ 0 w 487190"/>
              <a:gd name="connsiteY2" fmla="*/ 0 h 1154128"/>
              <a:gd name="connsiteX0" fmla="*/ 411838 w 487190"/>
              <a:gd name="connsiteY0" fmla="*/ 1154128 h 1154128"/>
              <a:gd name="connsiteX1" fmla="*/ 487190 w 487190"/>
              <a:gd name="connsiteY1" fmla="*/ 707208 h 1154128"/>
              <a:gd name="connsiteX2" fmla="*/ 0 w 487190"/>
              <a:gd name="connsiteY2" fmla="*/ 0 h 1154128"/>
              <a:gd name="connsiteX0" fmla="*/ 411838 w 487190"/>
              <a:gd name="connsiteY0" fmla="*/ 1154128 h 1154128"/>
              <a:gd name="connsiteX1" fmla="*/ 487190 w 487190"/>
              <a:gd name="connsiteY1" fmla="*/ 707208 h 1154128"/>
              <a:gd name="connsiteX2" fmla="*/ 0 w 487190"/>
              <a:gd name="connsiteY2" fmla="*/ 0 h 1154128"/>
              <a:gd name="connsiteX0" fmla="*/ 411838 w 491717"/>
              <a:gd name="connsiteY0" fmla="*/ 1154128 h 1154128"/>
              <a:gd name="connsiteX1" fmla="*/ 491717 w 491717"/>
              <a:gd name="connsiteY1" fmla="*/ 729842 h 1154128"/>
              <a:gd name="connsiteX2" fmla="*/ 0 w 491717"/>
              <a:gd name="connsiteY2" fmla="*/ 0 h 115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717" h="1154128">
                <a:moveTo>
                  <a:pt x="411838" y="1154128"/>
                </a:moveTo>
                <a:cubicBezTo>
                  <a:pt x="436955" y="1005155"/>
                  <a:pt x="448493" y="987456"/>
                  <a:pt x="491717" y="729842"/>
                </a:cubicBezTo>
                <a:cubicBezTo>
                  <a:pt x="129703" y="185470"/>
                  <a:pt x="300241" y="434502"/>
                  <a:pt x="0" y="0"/>
                </a:cubicBez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 flipH="1">
            <a:off x="927013" y="3662184"/>
            <a:ext cx="1450427" cy="127399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29470 w 276225"/>
              <a:gd name="connsiteY1" fmla="*/ 676660 h 1276350"/>
              <a:gd name="connsiteX2" fmla="*/ 276225 w 276225"/>
              <a:gd name="connsiteY2" fmla="*/ 0 h 1276350"/>
              <a:gd name="connsiteX0" fmla="*/ 0 w 276225"/>
              <a:gd name="connsiteY0" fmla="*/ 1276350 h 1276350"/>
              <a:gd name="connsiteX1" fmla="*/ 129470 w 276225"/>
              <a:gd name="connsiteY1" fmla="*/ 676660 h 1276350"/>
              <a:gd name="connsiteX2" fmla="*/ 276225 w 276225"/>
              <a:gd name="connsiteY2" fmla="*/ 0 h 1276350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1276350 h 1276350"/>
              <a:gd name="connsiteX1" fmla="*/ 126391 w 276225"/>
              <a:gd name="connsiteY1" fmla="*/ 465701 h 1276350"/>
              <a:gd name="connsiteX2" fmla="*/ 276225 w 276225"/>
              <a:gd name="connsiteY2" fmla="*/ 0 h 1276350"/>
              <a:gd name="connsiteX0" fmla="*/ 0 w 267869"/>
              <a:gd name="connsiteY0" fmla="*/ 1128673 h 1128673"/>
              <a:gd name="connsiteX1" fmla="*/ 126391 w 267869"/>
              <a:gd name="connsiteY1" fmla="*/ 318024 h 1128673"/>
              <a:gd name="connsiteX2" fmla="*/ 267869 w 267869"/>
              <a:gd name="connsiteY2" fmla="*/ 0 h 112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69" h="1128673">
                <a:moveTo>
                  <a:pt x="0" y="1128673"/>
                </a:moveTo>
                <a:lnTo>
                  <a:pt x="126391" y="318024"/>
                </a:lnTo>
                <a:lnTo>
                  <a:pt x="267869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 flipH="1">
            <a:off x="2401791" y="3795534"/>
            <a:ext cx="1055783" cy="231160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 flipH="1">
            <a:off x="3474719" y="4031311"/>
            <a:ext cx="1622065" cy="349857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2819222" y="5738771"/>
            <a:ext cx="51174" cy="825356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11792 w 276225"/>
              <a:gd name="connsiteY1" fmla="*/ 724093 h 1276350"/>
              <a:gd name="connsiteX2" fmla="*/ 276225 w 276225"/>
              <a:gd name="connsiteY2" fmla="*/ 0 h 1276350"/>
              <a:gd name="connsiteX0" fmla="*/ 102390 w 184150"/>
              <a:gd name="connsiteY0" fmla="*/ 1537016 h 1537016"/>
              <a:gd name="connsiteX1" fmla="*/ 19717 w 184150"/>
              <a:gd name="connsiteY1" fmla="*/ 724093 h 1537016"/>
              <a:gd name="connsiteX2" fmla="*/ 184150 w 184150"/>
              <a:gd name="connsiteY2" fmla="*/ 0 h 1537016"/>
              <a:gd name="connsiteX0" fmla="*/ 102390 w 117949"/>
              <a:gd name="connsiteY0" fmla="*/ 879144 h 879144"/>
              <a:gd name="connsiteX1" fmla="*/ 19717 w 117949"/>
              <a:gd name="connsiteY1" fmla="*/ 66221 h 879144"/>
              <a:gd name="connsiteX2" fmla="*/ 117949 w 117949"/>
              <a:gd name="connsiteY2" fmla="*/ 0 h 879144"/>
              <a:gd name="connsiteX0" fmla="*/ 102390 w 117949"/>
              <a:gd name="connsiteY0" fmla="*/ 879144 h 879144"/>
              <a:gd name="connsiteX1" fmla="*/ 19717 w 117949"/>
              <a:gd name="connsiteY1" fmla="*/ 66221 h 879144"/>
              <a:gd name="connsiteX2" fmla="*/ 117949 w 117949"/>
              <a:gd name="connsiteY2" fmla="*/ 0 h 879144"/>
              <a:gd name="connsiteX0" fmla="*/ 82673 w 98232"/>
              <a:gd name="connsiteY0" fmla="*/ 879144 h 879144"/>
              <a:gd name="connsiteX1" fmla="*/ 0 w 98232"/>
              <a:gd name="connsiteY1" fmla="*/ 66221 h 879144"/>
              <a:gd name="connsiteX2" fmla="*/ 98232 w 98232"/>
              <a:gd name="connsiteY2" fmla="*/ 0 h 879144"/>
              <a:gd name="connsiteX0" fmla="*/ 33022 w 48581"/>
              <a:gd name="connsiteY0" fmla="*/ 879144 h 879144"/>
              <a:gd name="connsiteX1" fmla="*/ 0 w 48581"/>
              <a:gd name="connsiteY1" fmla="*/ 182073 h 879144"/>
              <a:gd name="connsiteX2" fmla="*/ 48581 w 48581"/>
              <a:gd name="connsiteY2" fmla="*/ 0 h 879144"/>
              <a:gd name="connsiteX0" fmla="*/ 33022 w 48581"/>
              <a:gd name="connsiteY0" fmla="*/ 879144 h 881973"/>
              <a:gd name="connsiteX1" fmla="*/ 20686 w 48581"/>
              <a:gd name="connsiteY1" fmla="*/ 881319 h 881973"/>
              <a:gd name="connsiteX2" fmla="*/ 0 w 48581"/>
              <a:gd name="connsiteY2" fmla="*/ 182073 h 881973"/>
              <a:gd name="connsiteX3" fmla="*/ 48581 w 48581"/>
              <a:gd name="connsiteY3" fmla="*/ 0 h 881973"/>
              <a:gd name="connsiteX0" fmla="*/ 35615 w 51174"/>
              <a:gd name="connsiteY0" fmla="*/ 879144 h 879144"/>
              <a:gd name="connsiteX1" fmla="*/ 2593 w 51174"/>
              <a:gd name="connsiteY1" fmla="*/ 182073 h 879144"/>
              <a:gd name="connsiteX2" fmla="*/ 51174 w 51174"/>
              <a:gd name="connsiteY2" fmla="*/ 0 h 879144"/>
              <a:gd name="connsiteX0" fmla="*/ 23202 w 51174"/>
              <a:gd name="connsiteY0" fmla="*/ 825356 h 825356"/>
              <a:gd name="connsiteX1" fmla="*/ 2593 w 51174"/>
              <a:gd name="connsiteY1" fmla="*/ 182073 h 825356"/>
              <a:gd name="connsiteX2" fmla="*/ 51174 w 51174"/>
              <a:gd name="connsiteY2" fmla="*/ 0 h 82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74" h="825356">
                <a:moveTo>
                  <a:pt x="23202" y="825356"/>
                </a:moveTo>
                <a:cubicBezTo>
                  <a:pt x="16323" y="680133"/>
                  <a:pt x="0" y="328597"/>
                  <a:pt x="2593" y="182073"/>
                </a:cubicBezTo>
                <a:lnTo>
                  <a:pt x="51174" y="0"/>
                </a:lnTo>
              </a:path>
            </a:pathLst>
          </a:custGeom>
          <a:ln w="76200" cap="rnd">
            <a:solidFill>
              <a:srgbClr val="0071B8">
                <a:alpha val="67000"/>
              </a:srgbClr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 flipV="1">
            <a:off x="5395914" y="3014663"/>
            <a:ext cx="2571750" cy="561974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chemeClr val="accent4">
                <a:alpha val="69000"/>
              </a:schemeClr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/>
          <p:cNvSpPr/>
          <p:nvPr/>
        </p:nvSpPr>
        <p:spPr>
          <a:xfrm flipV="1">
            <a:off x="7200900" y="4514849"/>
            <a:ext cx="324809" cy="159116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chemeClr val="accent4">
                <a:alpha val="69000"/>
              </a:schemeClr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>
            <a:off x="3231755" y="6027088"/>
            <a:ext cx="48157" cy="516732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11792 w 276225"/>
              <a:gd name="connsiteY1" fmla="*/ 724093 h 1276350"/>
              <a:gd name="connsiteX2" fmla="*/ 276225 w 276225"/>
              <a:gd name="connsiteY2" fmla="*/ 0 h 1276350"/>
              <a:gd name="connsiteX0" fmla="*/ 102390 w 184150"/>
              <a:gd name="connsiteY0" fmla="*/ 1537016 h 1537016"/>
              <a:gd name="connsiteX1" fmla="*/ 19717 w 184150"/>
              <a:gd name="connsiteY1" fmla="*/ 724093 h 1537016"/>
              <a:gd name="connsiteX2" fmla="*/ 184150 w 184150"/>
              <a:gd name="connsiteY2" fmla="*/ 0 h 1537016"/>
              <a:gd name="connsiteX0" fmla="*/ 102390 w 117949"/>
              <a:gd name="connsiteY0" fmla="*/ 879144 h 879144"/>
              <a:gd name="connsiteX1" fmla="*/ 19717 w 117949"/>
              <a:gd name="connsiteY1" fmla="*/ 66221 h 879144"/>
              <a:gd name="connsiteX2" fmla="*/ 117949 w 117949"/>
              <a:gd name="connsiteY2" fmla="*/ 0 h 879144"/>
              <a:gd name="connsiteX0" fmla="*/ 102390 w 117949"/>
              <a:gd name="connsiteY0" fmla="*/ 879144 h 879144"/>
              <a:gd name="connsiteX1" fmla="*/ 19717 w 117949"/>
              <a:gd name="connsiteY1" fmla="*/ 66221 h 879144"/>
              <a:gd name="connsiteX2" fmla="*/ 117949 w 117949"/>
              <a:gd name="connsiteY2" fmla="*/ 0 h 879144"/>
              <a:gd name="connsiteX0" fmla="*/ 82673 w 98232"/>
              <a:gd name="connsiteY0" fmla="*/ 879144 h 879144"/>
              <a:gd name="connsiteX1" fmla="*/ 0 w 98232"/>
              <a:gd name="connsiteY1" fmla="*/ 66221 h 879144"/>
              <a:gd name="connsiteX2" fmla="*/ 98232 w 98232"/>
              <a:gd name="connsiteY2" fmla="*/ 0 h 879144"/>
              <a:gd name="connsiteX0" fmla="*/ 33022 w 48581"/>
              <a:gd name="connsiteY0" fmla="*/ 879144 h 879144"/>
              <a:gd name="connsiteX1" fmla="*/ 0 w 48581"/>
              <a:gd name="connsiteY1" fmla="*/ 182073 h 879144"/>
              <a:gd name="connsiteX2" fmla="*/ 48581 w 48581"/>
              <a:gd name="connsiteY2" fmla="*/ 0 h 879144"/>
              <a:gd name="connsiteX0" fmla="*/ 33022 w 48581"/>
              <a:gd name="connsiteY0" fmla="*/ 879144 h 881973"/>
              <a:gd name="connsiteX1" fmla="*/ 20686 w 48581"/>
              <a:gd name="connsiteY1" fmla="*/ 881319 h 881973"/>
              <a:gd name="connsiteX2" fmla="*/ 0 w 48581"/>
              <a:gd name="connsiteY2" fmla="*/ 182073 h 881973"/>
              <a:gd name="connsiteX3" fmla="*/ 48581 w 48581"/>
              <a:gd name="connsiteY3" fmla="*/ 0 h 881973"/>
              <a:gd name="connsiteX0" fmla="*/ 12362 w 27921"/>
              <a:gd name="connsiteY0" fmla="*/ 879144 h 881973"/>
              <a:gd name="connsiteX1" fmla="*/ 26 w 27921"/>
              <a:gd name="connsiteY1" fmla="*/ 881319 h 881973"/>
              <a:gd name="connsiteX2" fmla="*/ 27921 w 27921"/>
              <a:gd name="connsiteY2" fmla="*/ 0 h 881973"/>
              <a:gd name="connsiteX0" fmla="*/ 12362 w 267899"/>
              <a:gd name="connsiteY0" fmla="*/ 796393 h 799222"/>
              <a:gd name="connsiteX1" fmla="*/ 26 w 267899"/>
              <a:gd name="connsiteY1" fmla="*/ 798568 h 799222"/>
              <a:gd name="connsiteX2" fmla="*/ 267899 w 267899"/>
              <a:gd name="connsiteY2" fmla="*/ 0 h 799222"/>
              <a:gd name="connsiteX0" fmla="*/ 12362 w 191968"/>
              <a:gd name="connsiteY0" fmla="*/ 815209 h 818038"/>
              <a:gd name="connsiteX1" fmla="*/ 26 w 191968"/>
              <a:gd name="connsiteY1" fmla="*/ 817384 h 818038"/>
              <a:gd name="connsiteX2" fmla="*/ 191968 w 191968"/>
              <a:gd name="connsiteY2" fmla="*/ 0 h 818038"/>
              <a:gd name="connsiteX0" fmla="*/ 50325 w 229931"/>
              <a:gd name="connsiteY0" fmla="*/ 815209 h 815209"/>
              <a:gd name="connsiteX1" fmla="*/ 24 w 229931"/>
              <a:gd name="connsiteY1" fmla="*/ 811112 h 815209"/>
              <a:gd name="connsiteX2" fmla="*/ 229931 w 229931"/>
              <a:gd name="connsiteY2" fmla="*/ 0 h 81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931" h="815209">
                <a:moveTo>
                  <a:pt x="50325" y="815209"/>
                </a:moveTo>
                <a:cubicBezTo>
                  <a:pt x="50351" y="814555"/>
                  <a:pt x="-2" y="811766"/>
                  <a:pt x="24" y="811112"/>
                </a:cubicBezTo>
                <a:lnTo>
                  <a:pt x="229931" y="0"/>
                </a:lnTo>
              </a:path>
            </a:pathLst>
          </a:custGeom>
          <a:ln w="76200" cap="rnd">
            <a:solidFill>
              <a:srgbClr val="0071B8">
                <a:alpha val="69000"/>
              </a:srgbClr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/>
        </p:nvSpPr>
        <p:spPr>
          <a:xfrm flipH="1">
            <a:off x="5090156" y="4382494"/>
            <a:ext cx="1011880" cy="225719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/>
          <p:cNvSpPr/>
          <p:nvPr/>
        </p:nvSpPr>
        <p:spPr>
          <a:xfrm flipH="1">
            <a:off x="6090283" y="4599519"/>
            <a:ext cx="1351666" cy="296827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 rot="458804">
            <a:off x="3746460" y="1735232"/>
            <a:ext cx="1328264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smtClean="0"/>
              <a:t>Schönhausenstraße</a:t>
            </a:r>
          </a:p>
        </p:txBody>
      </p:sp>
      <p:sp>
        <p:nvSpPr>
          <p:cNvPr id="24" name="Textfeld 23"/>
          <p:cNvSpPr txBox="1"/>
          <p:nvPr/>
        </p:nvSpPr>
        <p:spPr>
          <a:xfrm rot="16869176">
            <a:off x="2567654" y="1639642"/>
            <a:ext cx="925549" cy="211083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err="1" smtClean="0"/>
              <a:t>Herderstraße</a:t>
            </a:r>
            <a:endParaRPr lang="de-DE" sz="1100" dirty="0" smtClean="0"/>
          </a:p>
        </p:txBody>
      </p:sp>
      <p:sp>
        <p:nvSpPr>
          <p:cNvPr id="25" name="Textfeld 24"/>
          <p:cNvSpPr txBox="1"/>
          <p:nvPr/>
        </p:nvSpPr>
        <p:spPr>
          <a:xfrm rot="16976783">
            <a:off x="1870308" y="2918878"/>
            <a:ext cx="925549" cy="211083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err="1" smtClean="0"/>
              <a:t>Besselstraße</a:t>
            </a:r>
            <a:endParaRPr lang="de-DE" sz="1100" dirty="0" smtClean="0"/>
          </a:p>
        </p:txBody>
      </p:sp>
      <p:sp>
        <p:nvSpPr>
          <p:cNvPr id="26" name="Textfeld 25"/>
          <p:cNvSpPr txBox="1"/>
          <p:nvPr/>
        </p:nvSpPr>
        <p:spPr>
          <a:xfrm rot="753956">
            <a:off x="3270786" y="4316796"/>
            <a:ext cx="1328264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smtClean="0"/>
              <a:t>Humboldtstraße</a:t>
            </a:r>
          </a:p>
        </p:txBody>
      </p:sp>
      <p:sp>
        <p:nvSpPr>
          <p:cNvPr id="27" name="Textfeld 26"/>
          <p:cNvSpPr txBox="1"/>
          <p:nvPr/>
        </p:nvSpPr>
        <p:spPr>
          <a:xfrm rot="16976783">
            <a:off x="4644006" y="4997380"/>
            <a:ext cx="977877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smtClean="0"/>
              <a:t>Alwinenstraße</a:t>
            </a:r>
          </a:p>
        </p:txBody>
      </p:sp>
      <p:sp>
        <p:nvSpPr>
          <p:cNvPr id="28" name="Textfeld 27"/>
          <p:cNvSpPr txBox="1"/>
          <p:nvPr/>
        </p:nvSpPr>
        <p:spPr>
          <a:xfrm rot="16976783">
            <a:off x="5267460" y="5168252"/>
            <a:ext cx="977877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err="1" smtClean="0"/>
              <a:t>Vagtstraße</a:t>
            </a:r>
            <a:endParaRPr lang="de-DE" sz="1100" dirty="0" smtClean="0"/>
          </a:p>
        </p:txBody>
      </p:sp>
      <p:sp>
        <p:nvSpPr>
          <p:cNvPr id="29" name="Textfeld 28"/>
          <p:cNvSpPr txBox="1"/>
          <p:nvPr/>
        </p:nvSpPr>
        <p:spPr>
          <a:xfrm rot="3418718">
            <a:off x="6080261" y="5168254"/>
            <a:ext cx="977877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smtClean="0"/>
              <a:t>Lessingstraße</a:t>
            </a:r>
          </a:p>
        </p:txBody>
      </p:sp>
      <p:sp>
        <p:nvSpPr>
          <p:cNvPr id="30" name="Textfeld 29"/>
          <p:cNvSpPr txBox="1"/>
          <p:nvPr/>
        </p:nvSpPr>
        <p:spPr>
          <a:xfrm rot="16200000">
            <a:off x="2035888" y="5862135"/>
            <a:ext cx="1067931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smtClean="0"/>
              <a:t>Helenenstraße</a:t>
            </a:r>
          </a:p>
        </p:txBody>
      </p:sp>
      <p:sp>
        <p:nvSpPr>
          <p:cNvPr id="31" name="Textfeld 30"/>
          <p:cNvSpPr txBox="1"/>
          <p:nvPr/>
        </p:nvSpPr>
        <p:spPr>
          <a:xfrm rot="16424474">
            <a:off x="2982615" y="5885226"/>
            <a:ext cx="1067931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smtClean="0"/>
              <a:t>Grundstraße</a:t>
            </a:r>
          </a:p>
        </p:txBody>
      </p:sp>
      <p:sp>
        <p:nvSpPr>
          <p:cNvPr id="32" name="Textfeld 31"/>
          <p:cNvSpPr txBox="1"/>
          <p:nvPr/>
        </p:nvSpPr>
        <p:spPr>
          <a:xfrm rot="753956">
            <a:off x="6126406" y="3399693"/>
            <a:ext cx="861751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smtClean="0"/>
              <a:t>Feldstraße</a:t>
            </a:r>
          </a:p>
        </p:txBody>
      </p:sp>
      <p:sp>
        <p:nvSpPr>
          <p:cNvPr id="33" name="Textfeld 32"/>
          <p:cNvSpPr txBox="1"/>
          <p:nvPr/>
        </p:nvSpPr>
        <p:spPr>
          <a:xfrm rot="807427">
            <a:off x="6786118" y="4261843"/>
            <a:ext cx="1126999" cy="205629"/>
          </a:xfrm>
          <a:prstGeom prst="rect">
            <a:avLst/>
          </a:prstGeom>
          <a:noFill/>
        </p:spPr>
        <p:txBody>
          <a:bodyPr wrap="square" lIns="36000" tIns="0" rIns="36000" bIns="36000" rtlCol="0">
            <a:spAutoFit/>
          </a:bodyPr>
          <a:lstStyle/>
          <a:p>
            <a:r>
              <a:rPr lang="de-DE" sz="1100" dirty="0" err="1" smtClean="0"/>
              <a:t>Pagentorner</a:t>
            </a:r>
            <a:r>
              <a:rPr lang="de-DE" sz="1100" dirty="0" smtClean="0"/>
              <a:t> Str.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Zeitplan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0229"/>
          <a:stretch>
            <a:fillRect/>
          </a:stretch>
        </p:blipFill>
        <p:spPr bwMode="auto">
          <a:xfrm>
            <a:off x="1" y="934278"/>
            <a:ext cx="9144000" cy="498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ihandform 21"/>
          <p:cNvSpPr/>
          <p:nvPr/>
        </p:nvSpPr>
        <p:spPr>
          <a:xfrm flipV="1">
            <a:off x="5395914" y="3014663"/>
            <a:ext cx="2571750" cy="561974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chemeClr val="accent4">
                <a:alpha val="69000"/>
              </a:schemeClr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 flipV="1">
            <a:off x="7200900" y="4514849"/>
            <a:ext cx="324809" cy="159116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chemeClr val="accent4">
                <a:alpha val="69000"/>
              </a:schemeClr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Animation: „2 Jahre in 60 Sekunden“</a:t>
            </a:r>
            <a:endParaRPr lang="de-DE" dirty="0"/>
          </a:p>
        </p:txBody>
      </p:sp>
      <p:sp>
        <p:nvSpPr>
          <p:cNvPr id="6" name="Freihandform 5"/>
          <p:cNvSpPr/>
          <p:nvPr/>
        </p:nvSpPr>
        <p:spPr>
          <a:xfrm>
            <a:off x="5772150" y="4189095"/>
            <a:ext cx="1352550" cy="335280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335280">
                <a:moveTo>
                  <a:pt x="0" y="335280"/>
                </a:moveTo>
                <a:lnTo>
                  <a:pt x="83820" y="0"/>
                </a:lnTo>
                <a:lnTo>
                  <a:pt x="1352550" y="297180"/>
                </a:lnTo>
                <a:lnTo>
                  <a:pt x="1352550" y="297180"/>
                </a:lnTo>
              </a:path>
            </a:pathLst>
          </a:custGeom>
          <a:noFill/>
          <a:ln w="76200" cap="rnd">
            <a:solidFill>
              <a:schemeClr val="tx2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>
            <a:off x="2405064" y="2447924"/>
            <a:ext cx="280986" cy="1304925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3114674" y="1297380"/>
            <a:ext cx="226431" cy="1131495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26431"/>
              <a:gd name="connsiteY0" fmla="*/ 1131495 h 1131495"/>
              <a:gd name="connsiteX1" fmla="*/ 226431 w 226431"/>
              <a:gd name="connsiteY1" fmla="*/ 0 h 11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431" h="1131495">
                <a:moveTo>
                  <a:pt x="0" y="1131495"/>
                </a:moveTo>
                <a:lnTo>
                  <a:pt x="226431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3262642" y="1925088"/>
            <a:ext cx="2236112" cy="271416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26431"/>
              <a:gd name="connsiteY0" fmla="*/ 1131495 h 1131495"/>
              <a:gd name="connsiteX1" fmla="*/ 226431 w 226431"/>
              <a:gd name="connsiteY1" fmla="*/ 0 h 1131495"/>
              <a:gd name="connsiteX0" fmla="*/ 2005248 w 2005248"/>
              <a:gd name="connsiteY0" fmla="*/ 746723 h 746723"/>
              <a:gd name="connsiteX1" fmla="*/ 0 w 2005248"/>
              <a:gd name="connsiteY1" fmla="*/ 0 h 746723"/>
              <a:gd name="connsiteX0" fmla="*/ 2236112 w 2236112"/>
              <a:gd name="connsiteY0" fmla="*/ 271416 h 271416"/>
              <a:gd name="connsiteX1" fmla="*/ 0 w 2236112"/>
              <a:gd name="connsiteY1" fmla="*/ 0 h 2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6112" h="271416">
                <a:moveTo>
                  <a:pt x="2236112" y="271416"/>
                </a:moveTo>
                <a:lnTo>
                  <a:pt x="0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5169622" y="4510606"/>
            <a:ext cx="276225" cy="1276350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5810909" y="4663006"/>
            <a:ext cx="276225" cy="1276350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6062992" y="4928574"/>
            <a:ext cx="491717" cy="1154128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411838 w 411838"/>
              <a:gd name="connsiteY0" fmla="*/ 1154128 h 1154128"/>
              <a:gd name="connsiteX1" fmla="*/ 0 w 411838"/>
              <a:gd name="connsiteY1" fmla="*/ 0 h 1154128"/>
              <a:gd name="connsiteX0" fmla="*/ 411838 w 568796"/>
              <a:gd name="connsiteY0" fmla="*/ 1154128 h 1154128"/>
              <a:gd name="connsiteX1" fmla="*/ 487190 w 568796"/>
              <a:gd name="connsiteY1" fmla="*/ 707208 h 1154128"/>
              <a:gd name="connsiteX2" fmla="*/ 0 w 568796"/>
              <a:gd name="connsiteY2" fmla="*/ 0 h 1154128"/>
              <a:gd name="connsiteX0" fmla="*/ 411838 w 568796"/>
              <a:gd name="connsiteY0" fmla="*/ 1154128 h 1154128"/>
              <a:gd name="connsiteX1" fmla="*/ 487190 w 568796"/>
              <a:gd name="connsiteY1" fmla="*/ 707208 h 1154128"/>
              <a:gd name="connsiteX2" fmla="*/ 0 w 568796"/>
              <a:gd name="connsiteY2" fmla="*/ 0 h 1154128"/>
              <a:gd name="connsiteX0" fmla="*/ 411838 w 487190"/>
              <a:gd name="connsiteY0" fmla="*/ 1154128 h 1154128"/>
              <a:gd name="connsiteX1" fmla="*/ 487190 w 487190"/>
              <a:gd name="connsiteY1" fmla="*/ 707208 h 1154128"/>
              <a:gd name="connsiteX2" fmla="*/ 0 w 487190"/>
              <a:gd name="connsiteY2" fmla="*/ 0 h 1154128"/>
              <a:gd name="connsiteX0" fmla="*/ 411838 w 487190"/>
              <a:gd name="connsiteY0" fmla="*/ 1154128 h 1154128"/>
              <a:gd name="connsiteX1" fmla="*/ 487190 w 487190"/>
              <a:gd name="connsiteY1" fmla="*/ 707208 h 1154128"/>
              <a:gd name="connsiteX2" fmla="*/ 0 w 487190"/>
              <a:gd name="connsiteY2" fmla="*/ 0 h 1154128"/>
              <a:gd name="connsiteX0" fmla="*/ 411838 w 487190"/>
              <a:gd name="connsiteY0" fmla="*/ 1154128 h 1154128"/>
              <a:gd name="connsiteX1" fmla="*/ 487190 w 487190"/>
              <a:gd name="connsiteY1" fmla="*/ 707208 h 1154128"/>
              <a:gd name="connsiteX2" fmla="*/ 0 w 487190"/>
              <a:gd name="connsiteY2" fmla="*/ 0 h 1154128"/>
              <a:gd name="connsiteX0" fmla="*/ 411838 w 491717"/>
              <a:gd name="connsiteY0" fmla="*/ 1154128 h 1154128"/>
              <a:gd name="connsiteX1" fmla="*/ 491717 w 491717"/>
              <a:gd name="connsiteY1" fmla="*/ 729842 h 1154128"/>
              <a:gd name="connsiteX2" fmla="*/ 0 w 491717"/>
              <a:gd name="connsiteY2" fmla="*/ 0 h 115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717" h="1154128">
                <a:moveTo>
                  <a:pt x="411838" y="1154128"/>
                </a:moveTo>
                <a:cubicBezTo>
                  <a:pt x="436955" y="1005155"/>
                  <a:pt x="448493" y="987456"/>
                  <a:pt x="491717" y="729842"/>
                </a:cubicBezTo>
                <a:cubicBezTo>
                  <a:pt x="129703" y="185470"/>
                  <a:pt x="300241" y="434502"/>
                  <a:pt x="0" y="0"/>
                </a:cubicBez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 flipH="1">
            <a:off x="927013" y="3662184"/>
            <a:ext cx="1450427" cy="127399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29470 w 276225"/>
              <a:gd name="connsiteY1" fmla="*/ 676660 h 1276350"/>
              <a:gd name="connsiteX2" fmla="*/ 276225 w 276225"/>
              <a:gd name="connsiteY2" fmla="*/ 0 h 1276350"/>
              <a:gd name="connsiteX0" fmla="*/ 0 w 276225"/>
              <a:gd name="connsiteY0" fmla="*/ 1276350 h 1276350"/>
              <a:gd name="connsiteX1" fmla="*/ 129470 w 276225"/>
              <a:gd name="connsiteY1" fmla="*/ 676660 h 1276350"/>
              <a:gd name="connsiteX2" fmla="*/ 276225 w 276225"/>
              <a:gd name="connsiteY2" fmla="*/ 0 h 1276350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1276350 h 1276350"/>
              <a:gd name="connsiteX1" fmla="*/ 126391 w 276225"/>
              <a:gd name="connsiteY1" fmla="*/ 465701 h 1276350"/>
              <a:gd name="connsiteX2" fmla="*/ 276225 w 276225"/>
              <a:gd name="connsiteY2" fmla="*/ 0 h 1276350"/>
              <a:gd name="connsiteX0" fmla="*/ 0 w 267869"/>
              <a:gd name="connsiteY0" fmla="*/ 1128673 h 1128673"/>
              <a:gd name="connsiteX1" fmla="*/ 126391 w 267869"/>
              <a:gd name="connsiteY1" fmla="*/ 318024 h 1128673"/>
              <a:gd name="connsiteX2" fmla="*/ 267869 w 267869"/>
              <a:gd name="connsiteY2" fmla="*/ 0 h 112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69" h="1128673">
                <a:moveTo>
                  <a:pt x="0" y="1128673"/>
                </a:moveTo>
                <a:lnTo>
                  <a:pt x="126391" y="318024"/>
                </a:lnTo>
                <a:lnTo>
                  <a:pt x="267869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 flipH="1">
            <a:off x="2401791" y="3795534"/>
            <a:ext cx="1055783" cy="231160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 flipH="1">
            <a:off x="3474719" y="4031311"/>
            <a:ext cx="1622065" cy="349857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 flipV="1">
            <a:off x="6319838" y="3281362"/>
            <a:ext cx="104815" cy="1028243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chemeClr val="tx2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/>
          <p:cNvSpPr/>
          <p:nvPr/>
        </p:nvSpPr>
        <p:spPr>
          <a:xfrm flipV="1">
            <a:off x="6833830" y="3723456"/>
            <a:ext cx="50650" cy="660879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40998 w 276225"/>
              <a:gd name="connsiteY1" fmla="*/ 681639 h 1276350"/>
              <a:gd name="connsiteX2" fmla="*/ 276225 w 276225"/>
              <a:gd name="connsiteY2" fmla="*/ 0 h 1276350"/>
              <a:gd name="connsiteX0" fmla="*/ 1325205 w 1601430"/>
              <a:gd name="connsiteY0" fmla="*/ 1276350 h 1276350"/>
              <a:gd name="connsiteX1" fmla="*/ 48921 w 1601430"/>
              <a:gd name="connsiteY1" fmla="*/ 694519 h 1276350"/>
              <a:gd name="connsiteX2" fmla="*/ 1601430 w 1601430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2699153 w 2975378"/>
              <a:gd name="connsiteY0" fmla="*/ 1276350 h 1276350"/>
              <a:gd name="connsiteX1" fmla="*/ 1422869 w 2975378"/>
              <a:gd name="connsiteY1" fmla="*/ 694519 h 1276350"/>
              <a:gd name="connsiteX2" fmla="*/ 2975378 w 2975378"/>
              <a:gd name="connsiteY2" fmla="*/ 0 h 1276350"/>
              <a:gd name="connsiteX0" fmla="*/ 2699157 w 2975382"/>
              <a:gd name="connsiteY0" fmla="*/ 1276350 h 1276350"/>
              <a:gd name="connsiteX1" fmla="*/ 1422873 w 2975382"/>
              <a:gd name="connsiteY1" fmla="*/ 694519 h 1276350"/>
              <a:gd name="connsiteX2" fmla="*/ 2975382 w 2975382"/>
              <a:gd name="connsiteY2" fmla="*/ 0 h 1276350"/>
              <a:gd name="connsiteX0" fmla="*/ 2699153 w 2975378"/>
              <a:gd name="connsiteY0" fmla="*/ 1276350 h 1276350"/>
              <a:gd name="connsiteX1" fmla="*/ 1422869 w 2975378"/>
              <a:gd name="connsiteY1" fmla="*/ 694519 h 1276350"/>
              <a:gd name="connsiteX2" fmla="*/ 2975378 w 297537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425429 w 1750989"/>
              <a:gd name="connsiteY0" fmla="*/ 1585469 h 1585469"/>
              <a:gd name="connsiteX1" fmla="*/ 198480 w 1750989"/>
              <a:gd name="connsiteY1" fmla="*/ 694519 h 1585469"/>
              <a:gd name="connsiteX2" fmla="*/ 1750989 w 1750989"/>
              <a:gd name="connsiteY2" fmla="*/ 0 h 1585469"/>
              <a:gd name="connsiteX0" fmla="*/ 425429 w 1750989"/>
              <a:gd name="connsiteY0" fmla="*/ 1585469 h 1585469"/>
              <a:gd name="connsiteX1" fmla="*/ 198480 w 1750989"/>
              <a:gd name="connsiteY1" fmla="*/ 694519 h 1585469"/>
              <a:gd name="connsiteX2" fmla="*/ 1750989 w 1750989"/>
              <a:gd name="connsiteY2" fmla="*/ 0 h 1585469"/>
              <a:gd name="connsiteX0" fmla="*/ 226948 w 1552508"/>
              <a:gd name="connsiteY0" fmla="*/ 1585469 h 1585469"/>
              <a:gd name="connsiteX1" fmla="*/ -1 w 1552508"/>
              <a:gd name="connsiteY1" fmla="*/ 694519 h 1585469"/>
              <a:gd name="connsiteX2" fmla="*/ 1552508 w 1552508"/>
              <a:gd name="connsiteY2" fmla="*/ 0 h 1585469"/>
              <a:gd name="connsiteX0" fmla="*/ 0 w 2211358"/>
              <a:gd name="connsiteY0" fmla="*/ 1649869 h 1649869"/>
              <a:gd name="connsiteX1" fmla="*/ 658849 w 2211358"/>
              <a:gd name="connsiteY1" fmla="*/ 694519 h 1649869"/>
              <a:gd name="connsiteX2" fmla="*/ 2211358 w 2211358"/>
              <a:gd name="connsiteY2" fmla="*/ 0 h 1649869"/>
              <a:gd name="connsiteX0" fmla="*/ 0 w 848588"/>
              <a:gd name="connsiteY0" fmla="*/ 1714269 h 1714269"/>
              <a:gd name="connsiteX1" fmla="*/ 658849 w 848588"/>
              <a:gd name="connsiteY1" fmla="*/ 758919 h 1714269"/>
              <a:gd name="connsiteX2" fmla="*/ 848588 w 848588"/>
              <a:gd name="connsiteY2" fmla="*/ 0 h 1714269"/>
              <a:gd name="connsiteX0" fmla="*/ 0 w 1026800"/>
              <a:gd name="connsiteY0" fmla="*/ 1714269 h 1714269"/>
              <a:gd name="connsiteX1" fmla="*/ 1026800 w 1026800"/>
              <a:gd name="connsiteY1" fmla="*/ 404719 h 1714269"/>
              <a:gd name="connsiteX2" fmla="*/ 848588 w 1026800"/>
              <a:gd name="connsiteY2" fmla="*/ 0 h 1714269"/>
              <a:gd name="connsiteX0" fmla="*/ 0 w 195509"/>
              <a:gd name="connsiteY0" fmla="*/ 1205509 h 1205509"/>
              <a:gd name="connsiteX1" fmla="*/ 195509 w 195509"/>
              <a:gd name="connsiteY1" fmla="*/ 404719 h 1205509"/>
              <a:gd name="connsiteX2" fmla="*/ 17297 w 195509"/>
              <a:gd name="connsiteY2" fmla="*/ 0 h 120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509" h="1205509">
                <a:moveTo>
                  <a:pt x="0" y="1205509"/>
                </a:moveTo>
                <a:lnTo>
                  <a:pt x="195509" y="404719"/>
                </a:lnTo>
                <a:lnTo>
                  <a:pt x="17297" y="0"/>
                </a:lnTo>
              </a:path>
            </a:pathLst>
          </a:custGeom>
          <a:noFill/>
          <a:ln w="76200" cap="rnd">
            <a:solidFill>
              <a:schemeClr val="tx2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 flipV="1">
            <a:off x="7081837" y="3526339"/>
            <a:ext cx="423378" cy="1245688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40998 w 276225"/>
              <a:gd name="connsiteY1" fmla="*/ 681639 h 1276350"/>
              <a:gd name="connsiteX2" fmla="*/ 276225 w 276225"/>
              <a:gd name="connsiteY2" fmla="*/ 0 h 1276350"/>
              <a:gd name="connsiteX0" fmla="*/ 1325205 w 1601430"/>
              <a:gd name="connsiteY0" fmla="*/ 1276350 h 1276350"/>
              <a:gd name="connsiteX1" fmla="*/ 48921 w 1601430"/>
              <a:gd name="connsiteY1" fmla="*/ 694519 h 1276350"/>
              <a:gd name="connsiteX2" fmla="*/ 1601430 w 1601430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2699153 w 2975378"/>
              <a:gd name="connsiteY0" fmla="*/ 1276350 h 1276350"/>
              <a:gd name="connsiteX1" fmla="*/ 1422869 w 2975378"/>
              <a:gd name="connsiteY1" fmla="*/ 694519 h 1276350"/>
              <a:gd name="connsiteX2" fmla="*/ 2975378 w 2975378"/>
              <a:gd name="connsiteY2" fmla="*/ 0 h 1276350"/>
              <a:gd name="connsiteX0" fmla="*/ 2699157 w 2975382"/>
              <a:gd name="connsiteY0" fmla="*/ 1276350 h 1276350"/>
              <a:gd name="connsiteX1" fmla="*/ 1422873 w 2975382"/>
              <a:gd name="connsiteY1" fmla="*/ 694519 h 1276350"/>
              <a:gd name="connsiteX2" fmla="*/ 2975382 w 2975382"/>
              <a:gd name="connsiteY2" fmla="*/ 0 h 1276350"/>
              <a:gd name="connsiteX0" fmla="*/ 2699153 w 2975378"/>
              <a:gd name="connsiteY0" fmla="*/ 1276350 h 1276350"/>
              <a:gd name="connsiteX1" fmla="*/ 1422869 w 2975378"/>
              <a:gd name="connsiteY1" fmla="*/ 694519 h 1276350"/>
              <a:gd name="connsiteX2" fmla="*/ 2975378 w 297537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1276283 w 1552508"/>
              <a:gd name="connsiteY0" fmla="*/ 1276350 h 1276350"/>
              <a:gd name="connsiteX1" fmla="*/ -1 w 1552508"/>
              <a:gd name="connsiteY1" fmla="*/ 694519 h 1276350"/>
              <a:gd name="connsiteX2" fmla="*/ 1552508 w 1552508"/>
              <a:gd name="connsiteY2" fmla="*/ 0 h 1276350"/>
              <a:gd name="connsiteX0" fmla="*/ 425429 w 1750989"/>
              <a:gd name="connsiteY0" fmla="*/ 1585469 h 1585469"/>
              <a:gd name="connsiteX1" fmla="*/ 198480 w 1750989"/>
              <a:gd name="connsiteY1" fmla="*/ 694519 h 1585469"/>
              <a:gd name="connsiteX2" fmla="*/ 1750989 w 1750989"/>
              <a:gd name="connsiteY2" fmla="*/ 0 h 1585469"/>
              <a:gd name="connsiteX0" fmla="*/ 425429 w 1750989"/>
              <a:gd name="connsiteY0" fmla="*/ 1585469 h 1585469"/>
              <a:gd name="connsiteX1" fmla="*/ 198480 w 1750989"/>
              <a:gd name="connsiteY1" fmla="*/ 694519 h 1585469"/>
              <a:gd name="connsiteX2" fmla="*/ 1750989 w 1750989"/>
              <a:gd name="connsiteY2" fmla="*/ 0 h 1585469"/>
              <a:gd name="connsiteX0" fmla="*/ 226948 w 1552508"/>
              <a:gd name="connsiteY0" fmla="*/ 1585469 h 1585469"/>
              <a:gd name="connsiteX1" fmla="*/ -1 w 1552508"/>
              <a:gd name="connsiteY1" fmla="*/ 694519 h 1585469"/>
              <a:gd name="connsiteX2" fmla="*/ 1552508 w 1552508"/>
              <a:gd name="connsiteY2" fmla="*/ 0 h 1585469"/>
              <a:gd name="connsiteX0" fmla="*/ 0 w 2211358"/>
              <a:gd name="connsiteY0" fmla="*/ 1649869 h 1649869"/>
              <a:gd name="connsiteX1" fmla="*/ 658849 w 2211358"/>
              <a:gd name="connsiteY1" fmla="*/ 694519 h 1649869"/>
              <a:gd name="connsiteX2" fmla="*/ 2211358 w 2211358"/>
              <a:gd name="connsiteY2" fmla="*/ 0 h 1649869"/>
              <a:gd name="connsiteX0" fmla="*/ 0 w 848588"/>
              <a:gd name="connsiteY0" fmla="*/ 1714269 h 1714269"/>
              <a:gd name="connsiteX1" fmla="*/ 658849 w 848588"/>
              <a:gd name="connsiteY1" fmla="*/ 758919 h 1714269"/>
              <a:gd name="connsiteX2" fmla="*/ 848588 w 848588"/>
              <a:gd name="connsiteY2" fmla="*/ 0 h 1714269"/>
              <a:gd name="connsiteX0" fmla="*/ 0 w 1026800"/>
              <a:gd name="connsiteY0" fmla="*/ 1714269 h 1714269"/>
              <a:gd name="connsiteX1" fmla="*/ 1026800 w 1026800"/>
              <a:gd name="connsiteY1" fmla="*/ 404719 h 1714269"/>
              <a:gd name="connsiteX2" fmla="*/ 848588 w 1026800"/>
              <a:gd name="connsiteY2" fmla="*/ 0 h 1714269"/>
              <a:gd name="connsiteX0" fmla="*/ 0 w 195509"/>
              <a:gd name="connsiteY0" fmla="*/ 1205509 h 1205509"/>
              <a:gd name="connsiteX1" fmla="*/ 195509 w 195509"/>
              <a:gd name="connsiteY1" fmla="*/ 404719 h 1205509"/>
              <a:gd name="connsiteX2" fmla="*/ 17297 w 195509"/>
              <a:gd name="connsiteY2" fmla="*/ 0 h 1205509"/>
              <a:gd name="connsiteX0" fmla="*/ 1386361 w 1581870"/>
              <a:gd name="connsiteY0" fmla="*/ 1752908 h 1752908"/>
              <a:gd name="connsiteX1" fmla="*/ 1581870 w 1581870"/>
              <a:gd name="connsiteY1" fmla="*/ 952118 h 1752908"/>
              <a:gd name="connsiteX2" fmla="*/ 0 w 1581870"/>
              <a:gd name="connsiteY2" fmla="*/ 0 h 1752908"/>
              <a:gd name="connsiteX0" fmla="*/ 1386361 w 1386361"/>
              <a:gd name="connsiteY0" fmla="*/ 1752908 h 1752908"/>
              <a:gd name="connsiteX1" fmla="*/ 1254805 w 1386361"/>
              <a:gd name="connsiteY1" fmla="*/ 1390036 h 1752908"/>
              <a:gd name="connsiteX2" fmla="*/ 0 w 1386361"/>
              <a:gd name="connsiteY2" fmla="*/ 0 h 1752908"/>
              <a:gd name="connsiteX0" fmla="*/ 1413616 w 1413616"/>
              <a:gd name="connsiteY0" fmla="*/ 1746467 h 1746467"/>
              <a:gd name="connsiteX1" fmla="*/ 1254805 w 1413616"/>
              <a:gd name="connsiteY1" fmla="*/ 1390036 h 1746467"/>
              <a:gd name="connsiteX2" fmla="*/ 0 w 1413616"/>
              <a:gd name="connsiteY2" fmla="*/ 0 h 1746467"/>
              <a:gd name="connsiteX0" fmla="*/ 1331850 w 1331850"/>
              <a:gd name="connsiteY0" fmla="*/ 1746467 h 1746467"/>
              <a:gd name="connsiteX1" fmla="*/ 1254805 w 1331850"/>
              <a:gd name="connsiteY1" fmla="*/ 1390036 h 1746467"/>
              <a:gd name="connsiteX2" fmla="*/ 0 w 1331850"/>
              <a:gd name="connsiteY2" fmla="*/ 0 h 1746467"/>
              <a:gd name="connsiteX0" fmla="*/ 1331850 w 1331850"/>
              <a:gd name="connsiteY0" fmla="*/ 1746467 h 1746467"/>
              <a:gd name="connsiteX1" fmla="*/ 1173038 w 1331850"/>
              <a:gd name="connsiteY1" fmla="*/ 1390036 h 1746467"/>
              <a:gd name="connsiteX2" fmla="*/ 0 w 1331850"/>
              <a:gd name="connsiteY2" fmla="*/ 0 h 1746467"/>
              <a:gd name="connsiteX0" fmla="*/ 1534859 w 1534859"/>
              <a:gd name="connsiteY0" fmla="*/ 1980347 h 1980347"/>
              <a:gd name="connsiteX1" fmla="*/ 1376047 w 1534859"/>
              <a:gd name="connsiteY1" fmla="*/ 1623916 h 1980347"/>
              <a:gd name="connsiteX2" fmla="*/ 203009 w 1534859"/>
              <a:gd name="connsiteY2" fmla="*/ 233880 h 1980347"/>
              <a:gd name="connsiteX3" fmla="*/ 157990 w 1534859"/>
              <a:gd name="connsiteY3" fmla="*/ 220639 h 1980347"/>
              <a:gd name="connsiteX0" fmla="*/ 2277650 w 2277650"/>
              <a:gd name="connsiteY0" fmla="*/ 2002951 h 2002951"/>
              <a:gd name="connsiteX1" fmla="*/ 2118838 w 2277650"/>
              <a:gd name="connsiteY1" fmla="*/ 1646520 h 2002951"/>
              <a:gd name="connsiteX2" fmla="*/ 945800 w 2277650"/>
              <a:gd name="connsiteY2" fmla="*/ 256484 h 2002951"/>
              <a:gd name="connsiteX3" fmla="*/ 0 w 2277650"/>
              <a:gd name="connsiteY3" fmla="*/ 0 h 2002951"/>
              <a:gd name="connsiteX0" fmla="*/ 2277650 w 2277650"/>
              <a:gd name="connsiteY0" fmla="*/ 2002951 h 2002951"/>
              <a:gd name="connsiteX1" fmla="*/ 2118838 w 2277650"/>
              <a:gd name="connsiteY1" fmla="*/ 1646520 h 2002951"/>
              <a:gd name="connsiteX2" fmla="*/ 945800 w 2277650"/>
              <a:gd name="connsiteY2" fmla="*/ 256484 h 2002951"/>
              <a:gd name="connsiteX3" fmla="*/ 0 w 2277650"/>
              <a:gd name="connsiteY3" fmla="*/ 0 h 2002951"/>
              <a:gd name="connsiteX0" fmla="*/ 1634238 w 1634238"/>
              <a:gd name="connsiteY0" fmla="*/ 2272257 h 2272257"/>
              <a:gd name="connsiteX1" fmla="*/ 1475426 w 1634238"/>
              <a:gd name="connsiteY1" fmla="*/ 1915826 h 2272257"/>
              <a:gd name="connsiteX2" fmla="*/ 302388 w 1634238"/>
              <a:gd name="connsiteY2" fmla="*/ 525790 h 2272257"/>
              <a:gd name="connsiteX3" fmla="*/ 0 w 1634238"/>
              <a:gd name="connsiteY3" fmla="*/ 0 h 227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4238" h="2272257">
                <a:moveTo>
                  <a:pt x="1634238" y="2272257"/>
                </a:moveTo>
                <a:lnTo>
                  <a:pt x="1475426" y="1915826"/>
                </a:lnTo>
                <a:lnTo>
                  <a:pt x="302388" y="525790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chemeClr val="tx2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2819222" y="5738771"/>
            <a:ext cx="51174" cy="825356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11792 w 276225"/>
              <a:gd name="connsiteY1" fmla="*/ 724093 h 1276350"/>
              <a:gd name="connsiteX2" fmla="*/ 276225 w 276225"/>
              <a:gd name="connsiteY2" fmla="*/ 0 h 1276350"/>
              <a:gd name="connsiteX0" fmla="*/ 102390 w 184150"/>
              <a:gd name="connsiteY0" fmla="*/ 1537016 h 1537016"/>
              <a:gd name="connsiteX1" fmla="*/ 19717 w 184150"/>
              <a:gd name="connsiteY1" fmla="*/ 724093 h 1537016"/>
              <a:gd name="connsiteX2" fmla="*/ 184150 w 184150"/>
              <a:gd name="connsiteY2" fmla="*/ 0 h 1537016"/>
              <a:gd name="connsiteX0" fmla="*/ 102390 w 117949"/>
              <a:gd name="connsiteY0" fmla="*/ 879144 h 879144"/>
              <a:gd name="connsiteX1" fmla="*/ 19717 w 117949"/>
              <a:gd name="connsiteY1" fmla="*/ 66221 h 879144"/>
              <a:gd name="connsiteX2" fmla="*/ 117949 w 117949"/>
              <a:gd name="connsiteY2" fmla="*/ 0 h 879144"/>
              <a:gd name="connsiteX0" fmla="*/ 102390 w 117949"/>
              <a:gd name="connsiteY0" fmla="*/ 879144 h 879144"/>
              <a:gd name="connsiteX1" fmla="*/ 19717 w 117949"/>
              <a:gd name="connsiteY1" fmla="*/ 66221 h 879144"/>
              <a:gd name="connsiteX2" fmla="*/ 117949 w 117949"/>
              <a:gd name="connsiteY2" fmla="*/ 0 h 879144"/>
              <a:gd name="connsiteX0" fmla="*/ 82673 w 98232"/>
              <a:gd name="connsiteY0" fmla="*/ 879144 h 879144"/>
              <a:gd name="connsiteX1" fmla="*/ 0 w 98232"/>
              <a:gd name="connsiteY1" fmla="*/ 66221 h 879144"/>
              <a:gd name="connsiteX2" fmla="*/ 98232 w 98232"/>
              <a:gd name="connsiteY2" fmla="*/ 0 h 879144"/>
              <a:gd name="connsiteX0" fmla="*/ 33022 w 48581"/>
              <a:gd name="connsiteY0" fmla="*/ 879144 h 879144"/>
              <a:gd name="connsiteX1" fmla="*/ 0 w 48581"/>
              <a:gd name="connsiteY1" fmla="*/ 182073 h 879144"/>
              <a:gd name="connsiteX2" fmla="*/ 48581 w 48581"/>
              <a:gd name="connsiteY2" fmla="*/ 0 h 879144"/>
              <a:gd name="connsiteX0" fmla="*/ 33022 w 48581"/>
              <a:gd name="connsiteY0" fmla="*/ 879144 h 881973"/>
              <a:gd name="connsiteX1" fmla="*/ 20686 w 48581"/>
              <a:gd name="connsiteY1" fmla="*/ 881319 h 881973"/>
              <a:gd name="connsiteX2" fmla="*/ 0 w 48581"/>
              <a:gd name="connsiteY2" fmla="*/ 182073 h 881973"/>
              <a:gd name="connsiteX3" fmla="*/ 48581 w 48581"/>
              <a:gd name="connsiteY3" fmla="*/ 0 h 881973"/>
              <a:gd name="connsiteX0" fmla="*/ 35615 w 51174"/>
              <a:gd name="connsiteY0" fmla="*/ 879144 h 879144"/>
              <a:gd name="connsiteX1" fmla="*/ 2593 w 51174"/>
              <a:gd name="connsiteY1" fmla="*/ 182073 h 879144"/>
              <a:gd name="connsiteX2" fmla="*/ 51174 w 51174"/>
              <a:gd name="connsiteY2" fmla="*/ 0 h 879144"/>
              <a:gd name="connsiteX0" fmla="*/ 23202 w 51174"/>
              <a:gd name="connsiteY0" fmla="*/ 825356 h 825356"/>
              <a:gd name="connsiteX1" fmla="*/ 2593 w 51174"/>
              <a:gd name="connsiteY1" fmla="*/ 182073 h 825356"/>
              <a:gd name="connsiteX2" fmla="*/ 51174 w 51174"/>
              <a:gd name="connsiteY2" fmla="*/ 0 h 82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74" h="825356">
                <a:moveTo>
                  <a:pt x="23202" y="825356"/>
                </a:moveTo>
                <a:cubicBezTo>
                  <a:pt x="16323" y="680133"/>
                  <a:pt x="0" y="328597"/>
                  <a:pt x="2593" y="182073"/>
                </a:cubicBezTo>
                <a:lnTo>
                  <a:pt x="51174" y="0"/>
                </a:lnTo>
              </a:path>
            </a:pathLst>
          </a:custGeom>
          <a:ln w="76200" cap="rnd">
            <a:solidFill>
              <a:srgbClr val="0071B8">
                <a:alpha val="69000"/>
              </a:srgbClr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/>
        </p:nvSpPr>
        <p:spPr>
          <a:xfrm>
            <a:off x="3231755" y="6027088"/>
            <a:ext cx="48157" cy="516732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11792 w 276225"/>
              <a:gd name="connsiteY1" fmla="*/ 724093 h 1276350"/>
              <a:gd name="connsiteX2" fmla="*/ 276225 w 276225"/>
              <a:gd name="connsiteY2" fmla="*/ 0 h 1276350"/>
              <a:gd name="connsiteX0" fmla="*/ 102390 w 184150"/>
              <a:gd name="connsiteY0" fmla="*/ 1537016 h 1537016"/>
              <a:gd name="connsiteX1" fmla="*/ 19717 w 184150"/>
              <a:gd name="connsiteY1" fmla="*/ 724093 h 1537016"/>
              <a:gd name="connsiteX2" fmla="*/ 184150 w 184150"/>
              <a:gd name="connsiteY2" fmla="*/ 0 h 1537016"/>
              <a:gd name="connsiteX0" fmla="*/ 102390 w 117949"/>
              <a:gd name="connsiteY0" fmla="*/ 879144 h 879144"/>
              <a:gd name="connsiteX1" fmla="*/ 19717 w 117949"/>
              <a:gd name="connsiteY1" fmla="*/ 66221 h 879144"/>
              <a:gd name="connsiteX2" fmla="*/ 117949 w 117949"/>
              <a:gd name="connsiteY2" fmla="*/ 0 h 879144"/>
              <a:gd name="connsiteX0" fmla="*/ 102390 w 117949"/>
              <a:gd name="connsiteY0" fmla="*/ 879144 h 879144"/>
              <a:gd name="connsiteX1" fmla="*/ 19717 w 117949"/>
              <a:gd name="connsiteY1" fmla="*/ 66221 h 879144"/>
              <a:gd name="connsiteX2" fmla="*/ 117949 w 117949"/>
              <a:gd name="connsiteY2" fmla="*/ 0 h 879144"/>
              <a:gd name="connsiteX0" fmla="*/ 82673 w 98232"/>
              <a:gd name="connsiteY0" fmla="*/ 879144 h 879144"/>
              <a:gd name="connsiteX1" fmla="*/ 0 w 98232"/>
              <a:gd name="connsiteY1" fmla="*/ 66221 h 879144"/>
              <a:gd name="connsiteX2" fmla="*/ 98232 w 98232"/>
              <a:gd name="connsiteY2" fmla="*/ 0 h 879144"/>
              <a:gd name="connsiteX0" fmla="*/ 33022 w 48581"/>
              <a:gd name="connsiteY0" fmla="*/ 879144 h 879144"/>
              <a:gd name="connsiteX1" fmla="*/ 0 w 48581"/>
              <a:gd name="connsiteY1" fmla="*/ 182073 h 879144"/>
              <a:gd name="connsiteX2" fmla="*/ 48581 w 48581"/>
              <a:gd name="connsiteY2" fmla="*/ 0 h 879144"/>
              <a:gd name="connsiteX0" fmla="*/ 33022 w 48581"/>
              <a:gd name="connsiteY0" fmla="*/ 879144 h 881973"/>
              <a:gd name="connsiteX1" fmla="*/ 20686 w 48581"/>
              <a:gd name="connsiteY1" fmla="*/ 881319 h 881973"/>
              <a:gd name="connsiteX2" fmla="*/ 0 w 48581"/>
              <a:gd name="connsiteY2" fmla="*/ 182073 h 881973"/>
              <a:gd name="connsiteX3" fmla="*/ 48581 w 48581"/>
              <a:gd name="connsiteY3" fmla="*/ 0 h 881973"/>
              <a:gd name="connsiteX0" fmla="*/ 12362 w 27921"/>
              <a:gd name="connsiteY0" fmla="*/ 879144 h 881973"/>
              <a:gd name="connsiteX1" fmla="*/ 26 w 27921"/>
              <a:gd name="connsiteY1" fmla="*/ 881319 h 881973"/>
              <a:gd name="connsiteX2" fmla="*/ 27921 w 27921"/>
              <a:gd name="connsiteY2" fmla="*/ 0 h 881973"/>
              <a:gd name="connsiteX0" fmla="*/ 12362 w 267899"/>
              <a:gd name="connsiteY0" fmla="*/ 796393 h 799222"/>
              <a:gd name="connsiteX1" fmla="*/ 26 w 267899"/>
              <a:gd name="connsiteY1" fmla="*/ 798568 h 799222"/>
              <a:gd name="connsiteX2" fmla="*/ 267899 w 267899"/>
              <a:gd name="connsiteY2" fmla="*/ 0 h 799222"/>
              <a:gd name="connsiteX0" fmla="*/ 12362 w 191968"/>
              <a:gd name="connsiteY0" fmla="*/ 815209 h 818038"/>
              <a:gd name="connsiteX1" fmla="*/ 26 w 191968"/>
              <a:gd name="connsiteY1" fmla="*/ 817384 h 818038"/>
              <a:gd name="connsiteX2" fmla="*/ 191968 w 191968"/>
              <a:gd name="connsiteY2" fmla="*/ 0 h 818038"/>
              <a:gd name="connsiteX0" fmla="*/ 50325 w 229931"/>
              <a:gd name="connsiteY0" fmla="*/ 815209 h 815209"/>
              <a:gd name="connsiteX1" fmla="*/ 24 w 229931"/>
              <a:gd name="connsiteY1" fmla="*/ 811112 h 815209"/>
              <a:gd name="connsiteX2" fmla="*/ 229931 w 229931"/>
              <a:gd name="connsiteY2" fmla="*/ 0 h 81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931" h="815209">
                <a:moveTo>
                  <a:pt x="50325" y="815209"/>
                </a:moveTo>
                <a:cubicBezTo>
                  <a:pt x="50351" y="814555"/>
                  <a:pt x="-2" y="811766"/>
                  <a:pt x="24" y="811112"/>
                </a:cubicBezTo>
                <a:lnTo>
                  <a:pt x="229931" y="0"/>
                </a:lnTo>
              </a:path>
            </a:pathLst>
          </a:custGeom>
          <a:ln w="76200" cap="rnd">
            <a:solidFill>
              <a:srgbClr val="0071B8">
                <a:alpha val="69000"/>
              </a:srgbClr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 flipH="1">
            <a:off x="5090156" y="4382494"/>
            <a:ext cx="1011880" cy="225719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 flipH="1">
            <a:off x="6090283" y="4599519"/>
            <a:ext cx="1351666" cy="296827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Wolkenförmige Legende 26">
            <a:hlinkClick r:id="" action="ppaction://hlinkshowjump?jump=previousslide"/>
          </p:cNvPr>
          <p:cNvSpPr/>
          <p:nvPr/>
        </p:nvSpPr>
        <p:spPr>
          <a:xfrm>
            <a:off x="6976066" y="895793"/>
            <a:ext cx="2158409" cy="425302"/>
          </a:xfrm>
          <a:prstGeom prst="cloudCallout">
            <a:avLst>
              <a:gd name="adj1" fmla="val -20046"/>
              <a:gd name="adj2" fmla="val 4610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Wiederholung??</a:t>
            </a:r>
            <a:endParaRPr lang="de-DE" sz="1200" b="1" dirty="0" err="1" smtClean="0">
              <a:solidFill>
                <a:schemeClr val="tx1"/>
              </a:solidFill>
            </a:endParaRPr>
          </a:p>
        </p:txBody>
      </p:sp>
      <p:sp>
        <p:nvSpPr>
          <p:cNvPr id="25" name="Wolke 24"/>
          <p:cNvSpPr/>
          <p:nvPr/>
        </p:nvSpPr>
        <p:spPr>
          <a:xfrm>
            <a:off x="114300" y="4333875"/>
            <a:ext cx="3429000" cy="771525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Klicken Sie hier für </a:t>
            </a:r>
            <a:br>
              <a:rPr lang="de-DE" sz="1200" b="1" dirty="0" smtClean="0">
                <a:solidFill>
                  <a:schemeClr val="tx1"/>
                </a:solidFill>
              </a:rPr>
            </a:br>
            <a:r>
              <a:rPr lang="de-DE" sz="1200" b="1" dirty="0" smtClean="0">
                <a:solidFill>
                  <a:schemeClr val="tx1"/>
                </a:solidFill>
              </a:rPr>
              <a:t>„2 Jahre Bauzeit in 60 sec.“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4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0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1" presetClass="entr" presetSubtype="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8" dur="4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20" dur="6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22" dur="1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1" presetClass="entr" presetSubtype="0" fill="hold" nodeType="withEffect">
                                  <p:stCondLst>
                                    <p:cond delay="42400"/>
                                  </p:stCondLst>
                                  <p:childTnLst>
                                    <p:set>
                                      <p:cBhvr>
                                        <p:cTn id="24" dur="11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1" presetClass="entr" presetSubtype="0" fill="hold" nodeType="withEffect">
                                  <p:stCondLst>
                                    <p:cond delay="25400"/>
                                  </p:stCondLst>
                                  <p:childTnLst>
                                    <p:set>
                                      <p:cBhvr>
                                        <p:cTn id="26" dur="17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ntr" presetSubtype="0" fill="hold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28" dur="9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1" presetClass="entr" presetSubtype="0" fill="hold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30" dur="3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1" presetClass="entr" presetSubtype="0" fill="hold" nodeType="withEffect">
                                  <p:stCondLst>
                                    <p:cond delay="26300"/>
                                  </p:stCondLst>
                                  <p:childTnLst>
                                    <p:set>
                                      <p:cBhvr>
                                        <p:cTn id="32" dur="1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1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4" dur="10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36" dur="10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8" dur="11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39700"/>
                                  </p:stCondLst>
                                  <p:childTnLst>
                                    <p:set>
                                      <p:cBhvr>
                                        <p:cTn id="40" dur="8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1" presetClass="entr" presetSubtype="0" fill="hold" nodeType="withEffect">
                                  <p:stCondLst>
                                    <p:cond delay="45400"/>
                                  </p:stCondLst>
                                  <p:childTnLst>
                                    <p:set>
                                      <p:cBhvr>
                                        <p:cTn id="42" dur="10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ntr" presetSubtype="0" fill="hold" nodeType="withEffect">
                                  <p:stCondLst>
                                    <p:cond delay="56300"/>
                                  </p:stCondLst>
                                  <p:childTnLst>
                                    <p:set>
                                      <p:cBhvr>
                                        <p:cTn id="44" dur="3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1" presetClass="entr" presetSubtype="0" fill="hold" nodeType="withEffect">
                                  <p:stCondLst>
                                    <p:cond delay="56300"/>
                                  </p:stCondLst>
                                  <p:childTnLst>
                                    <p:set>
                                      <p:cBhvr>
                                        <p:cTn id="46" dur="3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7" grpId="0" animBg="1" autoUpdateAnimBg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Kernmaßnahme Humboldtstraße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013790"/>
            <a:ext cx="8820000" cy="5466523"/>
          </a:xfrm>
        </p:spPr>
        <p:txBody>
          <a:bodyPr/>
          <a:lstStyle/>
          <a:p>
            <a:r>
              <a:rPr lang="de-DE" sz="2000" b="1" dirty="0" smtClean="0"/>
              <a:t>Länge der Kanal- und Straßenbaumaßnahme zwischen </a:t>
            </a:r>
            <a:br>
              <a:rPr lang="de-DE" sz="2000" b="1" dirty="0" smtClean="0"/>
            </a:br>
            <a:r>
              <a:rPr lang="de-DE" sz="2000" b="1" dirty="0" smtClean="0"/>
              <a:t>„Am </a:t>
            </a:r>
            <a:r>
              <a:rPr lang="de-DE" sz="2000" b="1" dirty="0" err="1" smtClean="0"/>
              <a:t>Dobben</a:t>
            </a:r>
            <a:r>
              <a:rPr lang="de-DE" sz="2000" b="1" dirty="0" smtClean="0"/>
              <a:t>“ und „St.-Jürgen-Straße“: 880m</a:t>
            </a:r>
          </a:p>
          <a:p>
            <a:r>
              <a:rPr lang="de-DE" sz="2000" b="1" dirty="0" smtClean="0"/>
              <a:t>Dauer der Baumaßnahme (mit Straßenbau): circa 2 Jahre</a:t>
            </a:r>
          </a:p>
          <a:p>
            <a:r>
              <a:rPr lang="de-DE" sz="2000" b="1" dirty="0" smtClean="0"/>
              <a:t>Alter Abwassersammler: 1892 in Mauerwerk erstellt, </a:t>
            </a:r>
            <a:r>
              <a:rPr lang="de-DE" sz="2000" b="1" dirty="0" err="1" smtClean="0"/>
              <a:t>Eiprofil</a:t>
            </a:r>
            <a:r>
              <a:rPr lang="de-DE" sz="2000" b="1" dirty="0" smtClean="0"/>
              <a:t> 660/990</a:t>
            </a:r>
          </a:p>
          <a:p>
            <a:r>
              <a:rPr lang="de-DE" sz="2000" b="1" dirty="0" smtClean="0"/>
              <a:t>Neuer Abwassersammler: aus PEHD, Kreisprofile DN800 - DN1200</a:t>
            </a:r>
          </a:p>
          <a:p>
            <a:r>
              <a:rPr lang="de-DE" sz="2000" b="1" dirty="0" smtClean="0"/>
              <a:t>230 neue Hausanschlussleitungen (1900m Gesamtlänge)</a:t>
            </a:r>
          </a:p>
          <a:p>
            <a:r>
              <a:rPr lang="de-DE" sz="2000" b="1" dirty="0" smtClean="0"/>
              <a:t>Während der Baumaßnahme ist die Humboldtstraße in Teilabschnitten voll gesperrt und bleibt von beiden Seiten bis zur Baustelle (auch von den Seitenstraßen her) </a:t>
            </a:r>
            <a:r>
              <a:rPr lang="de-DE" sz="2000" b="1" dirty="0" err="1" smtClean="0"/>
              <a:t>anfahrbar</a:t>
            </a:r>
            <a:endParaRPr lang="de-DE" sz="2000" b="1" dirty="0" smtClean="0"/>
          </a:p>
          <a:p>
            <a:r>
              <a:rPr lang="de-DE" sz="2000" b="1" dirty="0" smtClean="0"/>
              <a:t>Neue Fahrbahnbreite: 5,5m (jetzt noch 6,5m)</a:t>
            </a:r>
          </a:p>
          <a:p>
            <a:r>
              <a:rPr lang="de-DE" sz="2000" b="1" dirty="0" smtClean="0"/>
              <a:t>Später kein Radweg mehr; er wird dem Gehweg zugeschlagen. </a:t>
            </a:r>
            <a:br>
              <a:rPr lang="de-DE" sz="2000" b="1" dirty="0" smtClean="0"/>
            </a:br>
            <a:r>
              <a:rPr lang="de-DE" sz="2000" dirty="0" smtClean="0"/>
              <a:t>- Der Radverkehr läuft später auf der Fahrbahn.</a:t>
            </a:r>
            <a:br>
              <a:rPr lang="de-DE" sz="2000" dirty="0" smtClean="0"/>
            </a:br>
            <a:r>
              <a:rPr lang="de-DE" sz="2000" dirty="0" smtClean="0"/>
              <a:t>- Die Humboldtstraße wird zur „Fahrradstraße“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Humboldtstraße</a:t>
            </a:r>
            <a:endParaRPr lang="de-DE" dirty="0"/>
          </a:p>
        </p:txBody>
      </p:sp>
      <p:sp>
        <p:nvSpPr>
          <p:cNvPr id="3" name="Freihandform 2"/>
          <p:cNvSpPr/>
          <p:nvPr/>
        </p:nvSpPr>
        <p:spPr>
          <a:xfrm flipH="1">
            <a:off x="927013" y="3662184"/>
            <a:ext cx="1450427" cy="127399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29470 w 276225"/>
              <a:gd name="connsiteY1" fmla="*/ 676660 h 1276350"/>
              <a:gd name="connsiteX2" fmla="*/ 276225 w 276225"/>
              <a:gd name="connsiteY2" fmla="*/ 0 h 1276350"/>
              <a:gd name="connsiteX0" fmla="*/ 0 w 276225"/>
              <a:gd name="connsiteY0" fmla="*/ 1276350 h 1276350"/>
              <a:gd name="connsiteX1" fmla="*/ 129470 w 276225"/>
              <a:gd name="connsiteY1" fmla="*/ 676660 h 1276350"/>
              <a:gd name="connsiteX2" fmla="*/ 276225 w 276225"/>
              <a:gd name="connsiteY2" fmla="*/ 0 h 1276350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1276350 h 1276350"/>
              <a:gd name="connsiteX1" fmla="*/ 126391 w 276225"/>
              <a:gd name="connsiteY1" fmla="*/ 465701 h 1276350"/>
              <a:gd name="connsiteX2" fmla="*/ 276225 w 276225"/>
              <a:gd name="connsiteY2" fmla="*/ 0 h 1276350"/>
              <a:gd name="connsiteX0" fmla="*/ 0 w 267869"/>
              <a:gd name="connsiteY0" fmla="*/ 1128673 h 1128673"/>
              <a:gd name="connsiteX1" fmla="*/ 126391 w 267869"/>
              <a:gd name="connsiteY1" fmla="*/ 318024 h 1128673"/>
              <a:gd name="connsiteX2" fmla="*/ 267869 w 267869"/>
              <a:gd name="connsiteY2" fmla="*/ 0 h 112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69" h="1128673">
                <a:moveTo>
                  <a:pt x="0" y="1128673"/>
                </a:moveTo>
                <a:lnTo>
                  <a:pt x="126391" y="318024"/>
                </a:lnTo>
                <a:lnTo>
                  <a:pt x="267869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 flipH="1">
            <a:off x="2401791" y="3795534"/>
            <a:ext cx="1055783" cy="231160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reihandform 4"/>
          <p:cNvSpPr/>
          <p:nvPr/>
        </p:nvSpPr>
        <p:spPr>
          <a:xfrm flipH="1">
            <a:off x="3474719" y="4031311"/>
            <a:ext cx="1622065" cy="349857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 flipH="1">
            <a:off x="5090156" y="4382494"/>
            <a:ext cx="1011880" cy="225719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090283" y="4599519"/>
            <a:ext cx="1351666" cy="296827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762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der Verkehrslenkung</a:t>
            </a:r>
            <a:endParaRPr lang="de-DE" dirty="0"/>
          </a:p>
        </p:txBody>
      </p:sp>
      <p:sp>
        <p:nvSpPr>
          <p:cNvPr id="7" name="Freihandform 6"/>
          <p:cNvSpPr/>
          <p:nvPr/>
        </p:nvSpPr>
        <p:spPr>
          <a:xfrm flipH="1">
            <a:off x="799421" y="2800946"/>
            <a:ext cx="2241490" cy="186803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29470 w 276225"/>
              <a:gd name="connsiteY1" fmla="*/ 676660 h 1276350"/>
              <a:gd name="connsiteX2" fmla="*/ 276225 w 276225"/>
              <a:gd name="connsiteY2" fmla="*/ 0 h 1276350"/>
              <a:gd name="connsiteX0" fmla="*/ 0 w 276225"/>
              <a:gd name="connsiteY0" fmla="*/ 1276350 h 1276350"/>
              <a:gd name="connsiteX1" fmla="*/ 129470 w 276225"/>
              <a:gd name="connsiteY1" fmla="*/ 676660 h 1276350"/>
              <a:gd name="connsiteX2" fmla="*/ 276225 w 276225"/>
              <a:gd name="connsiteY2" fmla="*/ 0 h 1276350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1276350 h 1276350"/>
              <a:gd name="connsiteX1" fmla="*/ 126391 w 276225"/>
              <a:gd name="connsiteY1" fmla="*/ 465701 h 1276350"/>
              <a:gd name="connsiteX2" fmla="*/ 276225 w 276225"/>
              <a:gd name="connsiteY2" fmla="*/ 0 h 1276350"/>
              <a:gd name="connsiteX0" fmla="*/ 0 w 267869"/>
              <a:gd name="connsiteY0" fmla="*/ 1128673 h 1128673"/>
              <a:gd name="connsiteX1" fmla="*/ 126391 w 267869"/>
              <a:gd name="connsiteY1" fmla="*/ 318024 h 1128673"/>
              <a:gd name="connsiteX2" fmla="*/ 267869 w 267869"/>
              <a:gd name="connsiteY2" fmla="*/ 0 h 1128673"/>
              <a:gd name="connsiteX0" fmla="*/ 0 w 267869"/>
              <a:gd name="connsiteY0" fmla="*/ 1128673 h 1128673"/>
              <a:gd name="connsiteX1" fmla="*/ 126391 w 267869"/>
              <a:gd name="connsiteY1" fmla="*/ 257239 h 1128673"/>
              <a:gd name="connsiteX2" fmla="*/ 267869 w 267869"/>
              <a:gd name="connsiteY2" fmla="*/ 0 h 112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869" h="1128673">
                <a:moveTo>
                  <a:pt x="0" y="1128673"/>
                </a:moveTo>
                <a:lnTo>
                  <a:pt x="126391" y="257239"/>
                </a:lnTo>
                <a:lnTo>
                  <a:pt x="267869" y="0"/>
                </a:lnTo>
              </a:path>
            </a:pathLst>
          </a:custGeom>
          <a:ln w="1143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 flipH="1">
            <a:off x="3092904" y="2998090"/>
            <a:ext cx="1564155" cy="319267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1143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 flipH="1">
            <a:off x="4691330" y="3331244"/>
            <a:ext cx="2464381" cy="517742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1276350">
                <a:moveTo>
                  <a:pt x="0" y="1276350"/>
                </a:moveTo>
                <a:lnTo>
                  <a:pt x="276225" y="0"/>
                </a:lnTo>
              </a:path>
            </a:pathLst>
          </a:custGeom>
          <a:ln w="1143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 der Verkehrslenkung (Phase 1)</a:t>
            </a:r>
            <a:endParaRPr lang="de-DE" dirty="0"/>
          </a:p>
        </p:txBody>
      </p:sp>
      <p:sp>
        <p:nvSpPr>
          <p:cNvPr id="3" name="180-Grad-Pfeil 2"/>
          <p:cNvSpPr/>
          <p:nvPr/>
        </p:nvSpPr>
        <p:spPr>
          <a:xfrm flipH="1">
            <a:off x="2057846" y="2103476"/>
            <a:ext cx="209550" cy="533400"/>
          </a:xfrm>
          <a:prstGeom prst="uturnArrow">
            <a:avLst>
              <a:gd name="adj1" fmla="val 22734"/>
              <a:gd name="adj2" fmla="val 25000"/>
              <a:gd name="adj3" fmla="val 61318"/>
              <a:gd name="adj4" fmla="val 43750"/>
              <a:gd name="adj5" fmla="val 81815"/>
            </a:avLst>
          </a:prstGeom>
          <a:ln/>
          <a:scene3d>
            <a:camera prst="orthographicFront">
              <a:rot lat="0" lon="0" rev="960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err="1" smtClean="0">
              <a:solidFill>
                <a:schemeClr val="tx1"/>
              </a:solidFill>
            </a:endParaRPr>
          </a:p>
        </p:txBody>
      </p:sp>
      <p:sp>
        <p:nvSpPr>
          <p:cNvPr id="7" name="Freihandform 6"/>
          <p:cNvSpPr/>
          <p:nvPr/>
        </p:nvSpPr>
        <p:spPr>
          <a:xfrm flipH="1">
            <a:off x="799421" y="2800946"/>
            <a:ext cx="2167058" cy="165538"/>
          </a:xfrm>
          <a:custGeom>
            <a:avLst/>
            <a:gdLst>
              <a:gd name="connsiteX0" fmla="*/ 0 w 1352550"/>
              <a:gd name="connsiteY0" fmla="*/ 342900 h 342900"/>
              <a:gd name="connsiteX1" fmla="*/ 76200 w 1352550"/>
              <a:gd name="connsiteY1" fmla="*/ 0 h 342900"/>
              <a:gd name="connsiteX2" fmla="*/ 1352550 w 1352550"/>
              <a:gd name="connsiteY2" fmla="*/ 304800 h 342900"/>
              <a:gd name="connsiteX3" fmla="*/ 1352550 w 1352550"/>
              <a:gd name="connsiteY3" fmla="*/ 304800 h 342900"/>
              <a:gd name="connsiteX0" fmla="*/ 0 w 1352550"/>
              <a:gd name="connsiteY0" fmla="*/ 335280 h 335280"/>
              <a:gd name="connsiteX1" fmla="*/ 83820 w 1352550"/>
              <a:gd name="connsiteY1" fmla="*/ 0 h 335280"/>
              <a:gd name="connsiteX2" fmla="*/ 1352550 w 1352550"/>
              <a:gd name="connsiteY2" fmla="*/ 297180 h 335280"/>
              <a:gd name="connsiteX3" fmla="*/ 1352550 w 1352550"/>
              <a:gd name="connsiteY3" fmla="*/ 297180 h 335280"/>
              <a:gd name="connsiteX0" fmla="*/ 0 w 1352550"/>
              <a:gd name="connsiteY0" fmla="*/ 38100 h 38100"/>
              <a:gd name="connsiteX1" fmla="*/ 1352550 w 1352550"/>
              <a:gd name="connsiteY1" fmla="*/ 0 h 38100"/>
              <a:gd name="connsiteX2" fmla="*/ 1352550 w 1352550"/>
              <a:gd name="connsiteY2" fmla="*/ 0 h 38100"/>
              <a:gd name="connsiteX0" fmla="*/ 0 w 1352550"/>
              <a:gd name="connsiteY0" fmla="*/ 1276350 h 1276350"/>
              <a:gd name="connsiteX1" fmla="*/ 1352550 w 1352550"/>
              <a:gd name="connsiteY1" fmla="*/ 1238250 h 1276350"/>
              <a:gd name="connsiteX2" fmla="*/ 304800 w 1352550"/>
              <a:gd name="connsiteY2" fmla="*/ 0 h 1276350"/>
              <a:gd name="connsiteX0" fmla="*/ 0 w 304800"/>
              <a:gd name="connsiteY0" fmla="*/ 1276350 h 1276350"/>
              <a:gd name="connsiteX1" fmla="*/ 304800 w 304800"/>
              <a:gd name="connsiteY1" fmla="*/ 0 h 1276350"/>
              <a:gd name="connsiteX0" fmla="*/ 0 w 276225"/>
              <a:gd name="connsiteY0" fmla="*/ 1276350 h 1276350"/>
              <a:gd name="connsiteX1" fmla="*/ 276225 w 276225"/>
              <a:gd name="connsiteY1" fmla="*/ 0 h 1276350"/>
              <a:gd name="connsiteX0" fmla="*/ 0 w 276225"/>
              <a:gd name="connsiteY0" fmla="*/ 1276350 h 1276350"/>
              <a:gd name="connsiteX1" fmla="*/ 129470 w 276225"/>
              <a:gd name="connsiteY1" fmla="*/ 676660 h 1276350"/>
              <a:gd name="connsiteX2" fmla="*/ 276225 w 276225"/>
              <a:gd name="connsiteY2" fmla="*/ 0 h 1276350"/>
              <a:gd name="connsiteX0" fmla="*/ 0 w 276225"/>
              <a:gd name="connsiteY0" fmla="*/ 1276350 h 1276350"/>
              <a:gd name="connsiteX1" fmla="*/ 129470 w 276225"/>
              <a:gd name="connsiteY1" fmla="*/ 676660 h 1276350"/>
              <a:gd name="connsiteX2" fmla="*/ 276225 w 276225"/>
              <a:gd name="connsiteY2" fmla="*/ 0 h 1276350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394720 h 2394720"/>
              <a:gd name="connsiteX1" fmla="*/ 121114 w 276225"/>
              <a:gd name="connsiteY1" fmla="*/ 212802 h 2394720"/>
              <a:gd name="connsiteX2" fmla="*/ 276225 w 276225"/>
              <a:gd name="connsiteY2" fmla="*/ 1118370 h 2394720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2181918 h 2181918"/>
              <a:gd name="connsiteX1" fmla="*/ 121114 w 276225"/>
              <a:gd name="connsiteY1" fmla="*/ 0 h 2181918"/>
              <a:gd name="connsiteX2" fmla="*/ 276225 w 276225"/>
              <a:gd name="connsiteY2" fmla="*/ 905568 h 2181918"/>
              <a:gd name="connsiteX0" fmla="*/ 0 w 276225"/>
              <a:gd name="connsiteY0" fmla="*/ 1276350 h 1276350"/>
              <a:gd name="connsiteX1" fmla="*/ 126391 w 276225"/>
              <a:gd name="connsiteY1" fmla="*/ 465701 h 1276350"/>
              <a:gd name="connsiteX2" fmla="*/ 276225 w 276225"/>
              <a:gd name="connsiteY2" fmla="*/ 0 h 1276350"/>
              <a:gd name="connsiteX0" fmla="*/ 0 w 267869"/>
              <a:gd name="connsiteY0" fmla="*/ 1128673 h 1128673"/>
              <a:gd name="connsiteX1" fmla="*/ 126391 w 267869"/>
              <a:gd name="connsiteY1" fmla="*/ 318024 h 1128673"/>
              <a:gd name="connsiteX2" fmla="*/ 267869 w 267869"/>
              <a:gd name="connsiteY2" fmla="*/ 0 h 1128673"/>
              <a:gd name="connsiteX0" fmla="*/ 0 w 267869"/>
              <a:gd name="connsiteY0" fmla="*/ 1128673 h 1128673"/>
              <a:gd name="connsiteX1" fmla="*/ 126391 w 267869"/>
              <a:gd name="connsiteY1" fmla="*/ 257239 h 1128673"/>
              <a:gd name="connsiteX2" fmla="*/ 267869 w 267869"/>
              <a:gd name="connsiteY2" fmla="*/ 0 h 1128673"/>
              <a:gd name="connsiteX0" fmla="*/ 0 w 258974"/>
              <a:gd name="connsiteY0" fmla="*/ 1000189 h 1000189"/>
              <a:gd name="connsiteX1" fmla="*/ 117496 w 258974"/>
              <a:gd name="connsiteY1" fmla="*/ 257239 h 1000189"/>
              <a:gd name="connsiteX2" fmla="*/ 258974 w 258974"/>
              <a:gd name="connsiteY2" fmla="*/ 0 h 10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974" h="1000189">
                <a:moveTo>
                  <a:pt x="0" y="1000189"/>
                </a:moveTo>
                <a:lnTo>
                  <a:pt x="117496" y="257239"/>
                </a:lnTo>
                <a:lnTo>
                  <a:pt x="258974" y="0"/>
                </a:lnTo>
              </a:path>
            </a:pathLst>
          </a:custGeom>
          <a:ln w="114300" cap="rnd">
            <a:solidFill>
              <a:srgbClr val="0071B8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iger Pfeil 10"/>
          <p:cNvSpPr/>
          <p:nvPr/>
        </p:nvSpPr>
        <p:spPr>
          <a:xfrm>
            <a:off x="3062074" y="2659053"/>
            <a:ext cx="361507" cy="361507"/>
          </a:xfrm>
          <a:prstGeom prst="bentArrow">
            <a:avLst>
              <a:gd name="adj1" fmla="val 14521"/>
              <a:gd name="adj2" fmla="val 14700"/>
              <a:gd name="adj3" fmla="val 41024"/>
              <a:gd name="adj4" fmla="val 22004"/>
            </a:avLst>
          </a:prstGeom>
          <a:ln/>
          <a:scene3d>
            <a:camera prst="orthographicFront">
              <a:rot lat="0" lon="0" rev="492000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seWasser-Design">
  <a:themeElements>
    <a:clrScheme name="hanseWasser">
      <a:dk1>
        <a:sysClr val="windowText" lastClr="000000"/>
      </a:dk1>
      <a:lt1>
        <a:sysClr val="window" lastClr="FFFFFF"/>
      </a:lt1>
      <a:dk2>
        <a:srgbClr val="0071B9"/>
      </a:dk2>
      <a:lt2>
        <a:srgbClr val="7FB8DC"/>
      </a:lt2>
      <a:accent1>
        <a:srgbClr val="FF9900"/>
      </a:accent1>
      <a:accent2>
        <a:srgbClr val="FF3300"/>
      </a:accent2>
      <a:accent3>
        <a:srgbClr val="0071B9"/>
      </a:accent3>
      <a:accent4>
        <a:srgbClr val="9BBB59"/>
      </a:accent4>
      <a:accent5>
        <a:srgbClr val="7FB8DC"/>
      </a:accent5>
      <a:accent6>
        <a:srgbClr val="8064A2"/>
      </a:accent6>
      <a:hlink>
        <a:srgbClr val="0071B9"/>
      </a:hlink>
      <a:folHlink>
        <a:srgbClr val="800080"/>
      </a:folHlink>
    </a:clrScheme>
    <a:fontScheme name="hanseWass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9999">
            <a:alpha val="80000"/>
          </a:srgbClr>
        </a:solidFill>
        <a:ln w="25400">
          <a:solidFill>
            <a:schemeClr val="accent2">
              <a:lumMod val="75000"/>
            </a:schemeClr>
          </a:solidFill>
          <a:prstDash val="sysDot"/>
        </a:ln>
      </a:spPr>
      <a:bodyPr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9050" cap="sq">
          <a:solidFill>
            <a:srgbClr val="0071B8"/>
          </a:solidFill>
          <a:miter lim="800000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0" rIns="36000" bIns="3600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hansewasserpptdesign</Template>
  <TotalTime>0</TotalTime>
  <Words>332</Words>
  <Application>Microsoft Office PowerPoint</Application>
  <PresentationFormat>Bildschirmpräsentation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Courier New</vt:lpstr>
      <vt:lpstr>Symbol</vt:lpstr>
      <vt:lpstr>Times</vt:lpstr>
      <vt:lpstr>hanseWasser-Design</vt:lpstr>
      <vt:lpstr>Folie 1</vt:lpstr>
      <vt:lpstr>bekannte Kanalbaumaßnahmen</vt:lpstr>
      <vt:lpstr>geplante Kanalbaumaßnahmen</vt:lpstr>
      <vt:lpstr>Zeitplan</vt:lpstr>
      <vt:lpstr>Animation: „2 Jahre in 60 Sekunden“</vt:lpstr>
      <vt:lpstr>Kernmaßnahme Humboldtstraße</vt:lpstr>
      <vt:lpstr>Humboldtstraße</vt:lpstr>
      <vt:lpstr>Prinzip der Verkehrslenkung</vt:lpstr>
      <vt:lpstr>Prinzip der Verkehrslenkung (Phase 1)</vt:lpstr>
      <vt:lpstr>Prinzip der Verkehrslenkung (Phase 2)</vt:lpstr>
      <vt:lpstr>Prinzip der Verkehrslenkung (Phase 3) </vt:lpstr>
      <vt:lpstr>Prinzip der Verkehrslenkung (Phase 4)</vt:lpstr>
      <vt:lpstr>Prinzip der Verkehrslenkung (Phase 5)</vt:lpstr>
      <vt:lpstr>Prinzip der Detail-Abläufe (I)</vt:lpstr>
      <vt:lpstr>Prinzip der Detail-Abläufe (II)</vt:lpstr>
      <vt:lpstr>Prinzip der Detail-Abläufe (III)</vt:lpstr>
      <vt:lpstr>Prinzip der Detail-Abläufe (IV)</vt:lpstr>
      <vt:lpstr>Prinzip der Detail-Abläufe (V)</vt:lpstr>
      <vt:lpstr>Folie 19</vt:lpstr>
    </vt:vector>
  </TitlesOfParts>
  <Company>in(corporate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Leere Vorlage</dc:title>
  <dc:creator>vonrohden</dc:creator>
  <cp:lastModifiedBy>Arne Schmüser</cp:lastModifiedBy>
  <cp:revision>2415</cp:revision>
  <dcterms:created xsi:type="dcterms:W3CDTF">2000-07-25T11:55:58Z</dcterms:created>
  <dcterms:modified xsi:type="dcterms:W3CDTF">2012-06-21T11:17:44Z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Bild">
    <vt:lpwstr>,</vt:lpwstr>
  </property>
</Properties>
</file>